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3"/>
  </p:sldMasterIdLst>
  <p:notesMasterIdLst>
    <p:notesMasterId r:id="rId13"/>
  </p:notesMasterIdLst>
  <p:handoutMasterIdLst>
    <p:handoutMasterId r:id="rId14"/>
  </p:handoutMasterIdLst>
  <p:sldIdLst>
    <p:sldId id="525" r:id="rId4"/>
    <p:sldId id="704" r:id="rId5"/>
    <p:sldId id="707" r:id="rId6"/>
    <p:sldId id="645" r:id="rId7"/>
    <p:sldId id="705" r:id="rId8"/>
    <p:sldId id="706" r:id="rId9"/>
    <p:sldId id="708" r:id="rId10"/>
    <p:sldId id="709" r:id="rId11"/>
    <p:sldId id="710" r:id="rId12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02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g.guangmei@byd.com" initials="j" lastIdx="2" clrIdx="0"/>
  <p:cmAuthor id="2" name="zhang.shuguang" initials="z" lastIdx="1" clrIdx="1"/>
  <p:cmAuthor id="3" name="微软用户" initials="微" lastIdx="1" clrIdx="0"/>
  <p:cmAuthor id="4" name="wang.wenkai" initials="w" lastIdx="6" clrIdx="2"/>
  <p:cmAuthor id="5" name="yao.guichao" initials="y" lastIdx="3" clrIdx="3"/>
  <p:cmAuthor id="6" name="zcgygy5" initials="z" lastIdx="1" clrIdx="5"/>
  <p:cmAuthor id="7" name="xu.dong5" initials="x" lastIdx="1" clrIdx="6"/>
  <p:cmAuthor id="8" name="Administrator" initials="A" lastIdx="1" clrIdx="7"/>
  <p:cmAuthor id="9" name="zhou.haiyan5" initials="z" lastIdx="1" clrIdx="4"/>
  <p:cmAuthor id="10" name="liu.chunlei" initials="l" lastIdx="2" clrIdx="9"/>
  <p:cmAuthor id="11" name="jl liu" initials="j" lastIdx="4" clrIdx="0"/>
  <p:cmAuthor id="12" name="China" initials="C" lastIdx="1" clrIdx="1"/>
  <p:cmAuthor id="13" name="nine" initials="n" lastIdx="1" clrIdx="0"/>
  <p:cmAuthor id="14" name="吴铭锐" initials="吴" lastIdx="2" clrIdx="0"/>
  <p:cmAuthor id="15" name="Lenovo PC" initials="L" lastIdx="10" clrIdx="0"/>
  <p:cmAuthor id="16" name="黄超" initials="黄" lastIdx="3" clrIdx="3"/>
  <p:cmAuthor id="17" name="张崇军" initials="张" lastIdx="4" clrIdx="4"/>
  <p:cmAuthor id="18" name="于宏伟" initials="于" lastIdx="17" clrIdx="5"/>
  <p:cmAuthor id="19" name="安然" initials="安" lastIdx="1" clrIdx="0"/>
  <p:cmAuthor id="20" name="ggf" initials="g" lastIdx="1" clrIdx="18"/>
  <p:cmAuthor id="21" name="jinyaoguo" initials="j" lastIdx="1" clrIdx="0"/>
  <p:cmAuthor id="22" name="未知用户8" initials="未" lastIdx="34" clrIdx="1"/>
  <p:cmAuthor id="23" name="赵兰玉" initials="赵" lastIdx="1" clrIdx="0"/>
  <p:cmAuthor id="24" name="未知用户4" initials="未" lastIdx="502" clrIdx="0"/>
  <p:cmAuthor id="25" name="未知用户9" initials="未" lastIdx="1" clrIdx="0"/>
  <p:cmAuthor id="26" name="未知用户10" initials="未" lastIdx="1" clrIdx="0"/>
  <p:cmAuthor id="27" name="Qingyunli" initials="Q" lastIdx="24" clrIdx="0"/>
  <p:cmAuthor id="28" name="徐光宇" initials="徐" lastIdx="1" clrIdx="0"/>
  <p:cmAuthor id="29" name="Liu, Leo (MBSHR cs)" initials="L" lastIdx="2" clrIdx="0"/>
  <p:cmAuthor id="30" name="刘豹" initials="刘" lastIdx="0" clrIdx="0"/>
  <p:cmAuthor id="31" name="未知用户12" initials="未" lastIdx="7" clrIdx="0"/>
  <p:cmAuthor id="32" name="刘广艳" initials="刘" lastIdx="10" clrIdx="1"/>
  <p:cmAuthor id="33" name="未知用户13" initials="未" lastIdx="23" clrIdx="0"/>
  <p:cmAuthor id="34" name="liying" initials="l" lastIdx="11" clrIdx="0"/>
  <p:cmAuthor id="35" name="毕军(0212009)" initials="毕" lastIdx="10" clrIdx="0"/>
  <p:cmAuthor id="36" name="dadi" initials="d" lastIdx="2" clrIdx="1"/>
  <p:cmAuthor id="37" name="郑廷东" initials="郑" lastIdx="25" clrIdx="0"/>
  <p:cmAuthor id="38" name="张田田" initials="张" lastIdx="23" clrIdx="2"/>
  <p:cmAuthor id="39" name="刘传坤" initials="刘" lastIdx="15" clrIdx="0"/>
  <p:cmAuthor id="40" name="徐杰" initials="徐" lastIdx="1" clrIdx="0"/>
  <p:cmAuthor id="41" name="未知用户35" initials="未" lastIdx="1" clrIdx="0"/>
  <p:cmAuthor id="42" name="王霞" initials="王" lastIdx="1" clrIdx="1"/>
  <p:cmAuthor id="43" name="张宏伟" initials="张" lastIdx="46" clrIdx="0"/>
  <p:cmAuthor id="44" name="未知用户31" initials="未" lastIdx="1" clrIdx="0"/>
  <p:cmAuthor id="45" name="未知用户32" initials="未" lastIdx="8" clrIdx="0"/>
  <p:cmAuthor id="46" name="未知用户33" initials="未" lastIdx="2" clrIdx="2"/>
  <p:cmAuthor id="47" name="马静" initials="马" lastIdx="0" clrIdx="0"/>
  <p:cmAuthor id="48" name="刘艳龙" initials="刘" lastIdx="1" clrIdx="0"/>
  <p:cmAuthor id="49" name="rq fan" initials="r" lastIdx="3" clrIdx="1"/>
  <p:cmAuthor id="50" name="dingbo" initials="d" lastIdx="1" clrIdx="0"/>
  <p:cmAuthor id="51" name="李永欣" initials="李" lastIdx="1" clrIdx="0"/>
  <p:cmAuthor id="52" name="仝德志" initials="仝" lastIdx="1" clrIdx="0"/>
  <p:cmAuthor id="53" name="许弘扬" initials="许" lastIdx="1" clrIdx="0"/>
  <p:cmAuthor id="54" name="未知用户23" initials="未" lastIdx="1" clrIdx="1"/>
  <p:cmAuthor id="55" name="未知用户24" initials="未" lastIdx="1" clrIdx="0"/>
  <p:cmAuthor id="56" name="未知用户25" initials="未" lastIdx="1" clrIdx="0"/>
  <p:cmAuthor id="57" name="未知用户26" initials="未" lastIdx="1" clrIdx="0"/>
  <p:cmAuthor id="58" name="未知用户27" initials="未" lastIdx="1" clrIdx="0"/>
  <p:cmAuthor id="59" name="未知用户28" initials="未" lastIdx="1" clrIdx="0"/>
  <p:cmAuthor id="60" name="未知用户29" initials="未" lastIdx="1" clrIdx="0"/>
  <p:cmAuthor id="61" name="未知用户30" initials="未" lastIdx="4" clrIdx="0"/>
  <p:cmAuthor id="62" name="未知用户11" initials="未" lastIdx="23" clrIdx="0"/>
  <p:cmAuthor id="63" name="郝崇" initials="郝" lastIdx="4" clrIdx="1"/>
  <p:cmAuthor id="64" name="吴杰" initials="吴" lastIdx="1" clrIdx="0"/>
  <p:cmAuthor id="65" name="刘丽仙" initials="刘" lastIdx="4" clrIdx="33"/>
  <p:cmAuthor id="66" name="贡鑫" initials="贡" lastIdx="2" clrIdx="0"/>
  <p:cmAuthor id="67" name="陈尚文" initials="陈" lastIdx="1" clrIdx="1"/>
  <p:cmAuthor id="68" name="杜雪梅" initials="杜" lastIdx="1" clrIdx="0"/>
  <p:cmAuthor id="69" name="lijin" initials="l" lastIdx="33" clrIdx="0"/>
  <p:cmAuthor id="70" name="张雁" initials="张" lastIdx="1" clrIdx="19"/>
  <p:cmAuthor id="71" name="贾清山" initials="贾" lastIdx="1" clrIdx="0"/>
  <p:cmAuthor id="72" name="陈桂枝" initials="陈" lastIdx="1" clrIdx="0"/>
  <p:cmAuthor id="73" name="未知用户" initials="未" lastIdx="2" clrIdx="0"/>
  <p:cmAuthor id="74" name="新萝卜家园" initials="新" lastIdx="0" clrIdx="0"/>
  <p:cmAuthor id="75" name="李正" initials="李" lastIdx="1" clrIdx="0"/>
  <p:cmAuthor id="76" name="孟祥超" initials="孟" lastIdx="4" clrIdx="1"/>
  <p:cmAuthor id="77" name="未知用户22" initials="未" lastIdx="34" clrIdx="0"/>
  <p:cmAuthor id="78" name="lx" initials="l" lastIdx="2" clrIdx="0"/>
  <p:cmAuthor id="79" name="李振宇" initials="李" lastIdx="1" clrIdx="5"/>
  <p:cmAuthor id="80" name="邹洋" initials="邹" lastIdx="2" clrIdx="0"/>
  <p:cmAuthor id="81" name="yangkun" initials="y" lastIdx="0" clrIdx="0"/>
  <p:cmAuthor id="82" name="Lenovo User" initials="L" lastIdx="1" clrIdx="0"/>
  <p:cmAuthor id="83" name="hys2" initials="h" lastIdx="1" clrIdx="0"/>
  <p:cmAuthor id="84" name="朱绍春" initials="朱" lastIdx="13" clrIdx="0"/>
  <p:cmAuthor id="85" name="朱悦龙" initials="朱" lastIdx="1" clrIdx="0"/>
  <p:cmAuthor id="86" name="吴铁映" initials="吴" lastIdx="1" clrIdx="34"/>
  <p:cmAuthor id="87" name="Yuan Hu" initials="Y" lastIdx="1" clrIdx="0"/>
  <p:cmAuthor id="88" name="andres.x.gomez" initials="a" lastIdx="4" clrIdx="0"/>
  <p:cmAuthor id="89" name="张艳芳" initials="张" lastIdx="3" clrIdx="0"/>
  <p:cmAuthor id="90" name="邹积逊" initials="邹" lastIdx="1" clrIdx="0"/>
  <p:cmAuthor id="91" name="未知用户17" initials="未" lastIdx="1" clrIdx="1"/>
  <p:cmAuthor id="92" name="未知用户20" initials="未" lastIdx="1" clrIdx="0"/>
  <p:cmAuthor id="93" name="未知用户19" initials="未" lastIdx="1" clrIdx="0"/>
  <p:cmAuthor id="94" name="未知用户21" initials="未" lastIdx="1" clrIdx="0"/>
  <p:cmAuthor id="95" name="未知用户14" initials="未" lastIdx="1" clrIdx="0"/>
  <p:cmAuthor id="96" name="王向羽" initials="王" lastIdx="1" clrIdx="0"/>
  <p:cmAuthor id="97" name="admin" initials="a" lastIdx="1" clrIdx="0"/>
  <p:cmAuthor id="98" name="li.qianqian3" initials="l" lastIdx="20" clrIdx="97"/>
  <p:cmAuthor id="99" name="ouyang.lanhua1" initials="o" lastIdx="1" clrIdx="98"/>
  <p:cmAuthor id="100" name="zhu.hui17" initials="z" lastIdx="2" clrIdx="99"/>
  <p:cmAuthor id="101" name="小鹏汽车" initials="小" lastIdx="1" clrIdx="9"/>
  <p:cmAuthor id="102" name="沈霄雷" initials="沈" lastIdx="833089" clrIdx="0"/>
  <p:cmAuthor id="103" name="衷福云(ZhongFuYun)" initials="衷" lastIdx="1" clrIdx="9"/>
  <p:cmAuthor id="104" name="wang.caihong1" initials="w" lastIdx="2" clrIdx="100"/>
  <p:cmAuthor id="105" name="chen.yan52" initials="c" lastIdx="1" clrIdx="101"/>
  <p:cmAuthor id="106" name="chen.shuang7" initials="c" lastIdx="1" clrIdx="102"/>
  <p:cmAuthor id="107" name="肖 志强" initials="肖" lastIdx="1" clrIdx="6"/>
  <p:cmAuthor id="108" name="施普希（菜菜）" initials="施" lastIdx="0" clrIdx="0"/>
  <p:cmAuthor id="109" name="曹 朝辉" initials="曹" lastIdx="1" clrIdx="14"/>
  <p:cmAuthor id="110" name="曾蓓/贝贝" initials="曾" lastIdx="0" clrIdx="0"/>
  <p:cmAuthor id="111" name="ouyang.shugui" initials="o" lastIdx="1" clrIdx="110"/>
  <p:cmAuthor id="112" name="yang.qun" initials="y" lastIdx="1" clrIdx="111"/>
  <p:cmAuthor id="113" name="wei.chunhua2" initials="w" lastIdx="1" clrIdx="103"/>
  <p:cmAuthor id="114" name="UINFOR" initials="U" lastIdx="3" clrIdx="101"/>
  <p:cmAuthor id="115" name="尹琦-商业广告_QvumFjU3" initials="尹" lastIdx="0" clrIdx="0"/>
  <p:cmAuthor id="116" name="高超-商业广告_jiY3Nj67" initials="高" lastIdx="0" clrIdx="0"/>
  <p:cmAuthor id="117" name="pang.qian" initials="p" lastIdx="7" clrIdx="101"/>
  <p:cmAuthor id="118" name="sun.zeduan" initials="s" lastIdx="1" clrIdx="105"/>
  <p:cmAuthor id="119" name="shi.shifeng" initials="s" lastIdx="1" clrIdx="104"/>
  <p:cmAuthor id="120" name="ren.han" initials="r" lastIdx="1" clrIdx="104"/>
  <p:cmAuthor id="121" name="huang.huaqin" initials="h" lastIdx="1" clrIdx="113"/>
  <p:cmAuthor id="122" name="胡江涛(3964605)" initials="胡" lastIdx="1" clrIdx="114"/>
  <p:cmAuthor id="123" name="deng.shaolan" initials="d" lastIdx="1" clrIdx="119"/>
  <p:cmAuthor id="124" name="刘钊" initials="刘" lastIdx="2" clrIdx="122"/>
  <p:cmAuthor id="125" name="钟鹏松" initials="钟" lastIdx="1" clrIdx="124"/>
  <p:cmAuthor id="126" name="向洪坚" initials="向" lastIdx="1" clrIdx="0"/>
  <p:cmAuthor id="127" name="wang.hao20" initials="w" lastIdx="3" clrIdx="126"/>
  <p:cmAuthor id="0" name="byd_lenovo" initials="b" lastIdx="1" clrIdx="0"/>
  <p:cmAuthor id="433" name="nancy" initials="n" lastIdx="1" clrIdx="0"/>
  <p:cmAuthor id="435" name="王丽君" initials="王" lastIdx="4" clrIdx="0"/>
  <p:cmAuthor id="436" name="Xia Ting" initials="X" lastIdx="1" clrIdx="0"/>
  <p:cmAuthor id="437" name="未知的使用者153" initials="未" lastIdx="1" clrIdx="0"/>
  <p:cmAuthor id="438" name="未知的使用者154" initials="未" lastIdx="1" clrIdx="0"/>
  <p:cmAuthor id="440" name="cheng.qian7" initials="c" lastIdx="3" clrIdx="439"/>
  <p:cmAuthor id="441" name="未知的使用者151" initials="未" lastIdx="1" clrIdx="0"/>
  <p:cmAuthor id="442" name="未知的使用者89" initials="未" lastIdx="1" clrIdx="2"/>
  <p:cmAuthor id="443" name="未知的使用者88" initials="未" lastIdx="1" clrIdx="1"/>
  <p:cmAuthor id="444" name="未知用户89" initials="未" lastIdx="11" clrIdx="0"/>
  <p:cmAuthor id="445" name="庆芳 许" initials="庆" lastIdx="1" clrIdx="0"/>
  <p:cmAuthor id="446" name="jerrychou" initials="j" lastIdx="1" clrIdx="4"/>
  <p:cmAuthor id="447" name="不明使用者12" initials="不" lastIdx="3" clrIdx="1"/>
  <p:cmAuthor id="448" name="不明使用者1" initials="不" lastIdx="0" clrIdx="0"/>
  <p:cmAuthor id="449" name="不明使用者2" initials="不" lastIdx="2" clrIdx="0"/>
  <p:cmAuthor id="450" name="不明使用者3" initials="不" lastIdx="1" clrIdx="0"/>
  <p:cmAuthor id="451" name="不明使用者4" initials="不" lastIdx="1" clrIdx="0"/>
  <p:cmAuthor id="452" name="不明使用者6" initials="不" lastIdx="1" clrIdx="0"/>
  <p:cmAuthor id="453" name="不明使用者5" initials="不" lastIdx="11" clrIdx="0"/>
  <p:cmAuthor id="454" name="不明使用者7" initials="不" lastIdx="7" clrIdx="1"/>
  <p:cmAuthor id="455" name="不明使用者8" initials="不" lastIdx="43" clrIdx="1"/>
  <p:cmAuthor id="456" name="不明使用者9" initials="不" lastIdx="1" clrIdx="0"/>
  <p:cmAuthor id="457" name="不明使用者10" initials="不" lastIdx="0" clrIdx="0"/>
  <p:cmAuthor id="458" name="不明使用者11" initials="不" lastIdx="1" clrIdx="0"/>
  <p:cmAuthor id="459" name="未知的使用者227" initials="未" lastIdx="2" clrIdx="0"/>
  <p:cmAuthor id="460" name="未知的使用者270" initials="未" lastIdx="1" clrIdx="0"/>
  <p:cmAuthor id="461" name="未知的使用者228" initials="未" lastIdx="8" clrIdx="0"/>
  <p:cmAuthor id="462" name="未知的使用者229" initials="未" lastIdx="8" clrIdx="0"/>
  <p:cmAuthor id="463" name="未知的使用者230" initials="未" lastIdx="1" clrIdx="0"/>
  <p:cmAuthor id="464" name="未知的使用者231" initials="未" lastIdx="1" clrIdx="0"/>
  <p:cmAuthor id="465" name="未知的使用者256" initials="未" lastIdx="1" clrIdx="0"/>
  <p:cmAuthor id="466" name="未知的使用者233" initials="未" lastIdx="1" clrIdx="0"/>
  <p:cmAuthor id="467" name="未知的使用者234" initials="未" lastIdx="10" clrIdx="0"/>
  <p:cmAuthor id="468" name="未知的使用者235" initials="未" lastIdx="1" clrIdx="0"/>
  <p:cmAuthor id="469" name="未知的使用者236" initials="未" lastIdx="1" clrIdx="0"/>
  <p:cmAuthor id="470" name="未知的使用者257" initials="未" lastIdx="1" clrIdx="0"/>
  <p:cmAuthor id="471" name="未知的使用者237" initials="未" lastIdx="1" clrIdx="0"/>
  <p:cmAuthor id="472" name="未知的使用者238" initials="未" lastIdx="2" clrIdx="0"/>
  <p:cmAuthor id="473" name="未知的使用者239" initials="未" lastIdx="1" clrIdx="1"/>
  <p:cmAuthor id="474" name="未知的使用者240" initials="未" lastIdx="1" clrIdx="0"/>
  <p:cmAuthor id="475" name="未知的使用者241" initials="未" lastIdx="1" clrIdx="0"/>
  <p:cmAuthor id="476" name="未知的使用者242" initials="未" lastIdx="2" clrIdx="0"/>
  <p:cmAuthor id="477" name="未知的使用者243" initials="未" lastIdx="1" clrIdx="0"/>
  <p:cmAuthor id="478" name="未知的使用者258" initials="未" lastIdx="8" clrIdx="0"/>
  <p:cmAuthor id="479" name="未知的使用者259" initials="未" lastIdx="1" clrIdx="0"/>
  <p:cmAuthor id="480" name="未知的使用者260" initials="未" lastIdx="1" clrIdx="0"/>
  <p:cmAuthor id="481" name="未知的使用者261" initials="未" lastIdx="11" clrIdx="0"/>
  <p:cmAuthor id="482" name="未知的使用者262" initials="未" lastIdx="7" clrIdx="1"/>
  <p:cmAuthor id="483" name="未知的使用者263" initials="未" lastIdx="1" clrIdx="2"/>
  <p:cmAuthor id="484" name="未知的使用者264" initials="未" lastIdx="1" clrIdx="0"/>
  <p:cmAuthor id="485" name="未知的使用者265" initials="未" lastIdx="1" clrIdx="0"/>
  <p:cmAuthor id="486" name="未知的使用者266" initials="未" lastIdx="1" clrIdx="1"/>
  <p:cmAuthor id="487" name="未知的使用者267" initials="未" lastIdx="1" clrIdx="0"/>
  <p:cmAuthor id="488" name="未知的使用者268" initials="未" lastIdx="2" clrIdx="0"/>
  <p:cmAuthor id="489" name="未知的使用者269" initials="未" lastIdx="7" clrIdx="1"/>
  <p:cmAuthor id="490" name="lillian" initials="l" lastIdx="1" clrIdx="0"/>
  <p:cmAuthor id="491" name="未知用户197" initials="未" lastIdx="1" clrIdx="0"/>
  <p:cmAuthor id="492" name="未知的使用者217" initials="未" lastIdx="1" clrIdx="1"/>
  <p:cmAuthor id="493" name="未知的使用者218" initials="未" lastIdx="1" clrIdx="0"/>
  <p:cmAuthor id="494" name="未知的使用者219" initials="未" lastIdx="2" clrIdx="0"/>
  <p:cmAuthor id="496" name="未知的使用者152" initials="未" lastIdx="8" clrIdx="0"/>
  <p:cmAuthor id="49837067" name="刘浩" initials="刘" lastIdx="180431" clrIdx="0"/>
  <p:cmAuthor id="499" name="未知的使用者156" initials="未" lastIdx="1" clrIdx="0"/>
  <p:cmAuthor id="500" name="未知用户106" initials="未" lastIdx="1" clrIdx="0"/>
  <p:cmAuthor id="49837069" name="he zhirui" initials="hz" lastIdx="1" clrIdx="82"/>
  <p:cmAuthor id="49837070" name="伟哥" initials="伟哥" lastIdx="1" clrIdx="138"/>
  <p:cmAuthor id="503" name="未知的使用者129" initials="未" lastIdx="1" clrIdx="0"/>
  <p:cmAuthor id="504" name="未知的使用者130" initials="未" lastIdx="8" clrIdx="0"/>
  <p:cmAuthor id="505" name="未知的使用者131" initials="未" lastIdx="3" clrIdx="0"/>
  <p:cmAuthor id="506" name="未知的使用者132" initials="未" lastIdx="8" clrIdx="0"/>
  <p:cmAuthor id="507" name="未知的使用者164" initials="未" lastIdx="8" clrIdx="0"/>
  <p:cmAuthor id="508" name="未知的使用者172" initials="未" lastIdx="1" clrIdx="0"/>
  <p:cmAuthor id="509" name="未知的使用者174" initials="未" lastIdx="1" clrIdx="0"/>
  <p:cmAuthor id="511" name="未知的使用者247" initials="未" lastIdx="6" clrIdx="0"/>
  <p:cmAuthor id="557" name="未知用户157" initials="未" lastIdx="8" clrIdx="0"/>
  <p:cmAuthor id="558" name="未知用户158" initials="未" lastIdx="2" clrIdx="0"/>
  <p:cmAuthor id="559" name="未知用户159" initials="未" lastIdx="1" clrIdx="0"/>
  <p:cmAuthor id="560" name="未知用户160" initials="未" lastIdx="2" clrIdx="0"/>
  <p:cmAuthor id="128" name="未知用户53" initials="未" lastIdx="10" clrIdx="0"/>
  <p:cmAuthor id="129" name="未知用户48" initials="未" lastIdx="1" clrIdx="0"/>
  <p:cmAuthor id="562" name="順天" initials="順" lastIdx="1" clrIdx="0"/>
  <p:cmAuthor id="130" name="未知用户49" initials="未" lastIdx="1" clrIdx="0"/>
  <p:cmAuthor id="563" name=" " initials="" lastIdx="6" clrIdx="85"/>
  <p:cmAuthor id="131" name="未知的使用者56" initials="未" lastIdx="6" clrIdx="0"/>
  <p:cmAuthor id="132" name="未知的使用者61" initials="未" lastIdx="1" clrIdx="0"/>
  <p:cmAuthor id="133" name="未知的使用者62" initials="未" lastIdx="1" clrIdx="1"/>
  <p:cmAuthor id="134" name="未知的使用者58" initials="未" lastIdx="1" clrIdx="0"/>
  <p:cmAuthor id="135" name="未知用户50" initials="未" lastIdx="1" clrIdx="0"/>
  <p:cmAuthor id="136" name="未知用户52" initials="未" lastIdx="1" clrIdx="0"/>
  <p:cmAuthor id="137" name="未知的使用者120" initials="未" lastIdx="1" clrIdx="0"/>
  <p:cmAuthor id="138" name="未知的使用者109" initials="未" lastIdx="5" clrIdx="1"/>
  <p:cmAuthor id="571" name="未知用户293" initials="未" lastIdx="1" clrIdx="0"/>
  <p:cmAuthor id="139" name="未知的使用者110" initials="未" lastIdx="1" clrIdx="1"/>
  <p:cmAuthor id="140" name="未知的使用者111" initials="未" lastIdx="1" clrIdx="0"/>
  <p:cmAuthor id="141" name="未知的使用者121" initials="未" lastIdx="1" clrIdx="0"/>
  <p:cmAuthor id="142" name="thomas" initials="t" lastIdx="1" clrIdx="49"/>
  <p:cmAuthor id="143" name="未知的使用者113" initials="未" lastIdx="1" clrIdx="0"/>
  <p:cmAuthor id="144" name="未知的使用者122" initials="未" lastIdx="1" clrIdx="0"/>
  <p:cmAuthor id="145" name="未知的使用者123" initials="未" lastIdx="8" clrIdx="0"/>
  <p:cmAuthor id="146" name="未知的使用者124" initials="未" lastIdx="8" clrIdx="0"/>
  <p:cmAuthor id="147" name="未知的使用者125" initials="未" lastIdx="1" clrIdx="0"/>
  <p:cmAuthor id="148" name="未知的使用者118" initials="未" lastIdx="1" clrIdx="0"/>
  <p:cmAuthor id="581" name="guanhh" initials="g" lastIdx="3" clrIdx="0"/>
  <p:cmAuthor id="149" name="未知的使用者126" initials="未" lastIdx="1" clrIdx="0"/>
  <p:cmAuthor id="150" name="未知用户57" initials="未" lastIdx="1" clrIdx="0"/>
  <p:cmAuthor id="151" name="未知用户58" initials="未" lastIdx="5" clrIdx="1"/>
  <p:cmAuthor id="152" name="未知用户59" initials="未" lastIdx="0" clrIdx="1"/>
  <p:cmAuthor id="153" name="yuexuejun" initials="y" lastIdx="3" clrIdx="0"/>
  <p:cmAuthor id="154" name="未知的使用者74" initials="未" lastIdx="8" clrIdx="0"/>
  <p:cmAuthor id="155" name="未知的使用者76" initials="未" lastIdx="1" clrIdx="0"/>
  <p:cmAuthor id="156" name="未知的使用者70" initials="未" lastIdx="1" clrIdx="0"/>
  <p:cmAuthor id="157" name="未知的使用者73" initials="未" lastIdx="1" clrIdx="0"/>
  <p:cmAuthor id="158" name="未知的使用者67" initials="未" lastIdx="8" clrIdx="0"/>
  <p:cmAuthor id="159" name="未知的使用者68" initials="未" lastIdx="1" clrIdx="0"/>
  <p:cmAuthor id="160" name="未知的使用者69" initials="未" lastIdx="1" clrIdx="0"/>
  <p:cmAuthor id="161" name="未知的使用者43" initials="未" lastIdx="1" clrIdx="0"/>
  <p:cmAuthor id="162" name="未知的使用者40" initials="未" lastIdx="1" clrIdx="0"/>
  <p:cmAuthor id="163" name="未知的使用者55" initials="未" lastIdx="1" clrIdx="0"/>
  <p:cmAuthor id="164" name="未知的使用者52" initials="未" lastIdx="1" clrIdx="1"/>
  <p:cmAuthor id="165" name="未知的使用者72" initials="未" lastIdx="1" clrIdx="0"/>
  <p:cmAuthor id="166" name="未知的使用者71" initials="未" lastIdx="1" clrIdx="1"/>
  <p:cmAuthor id="167" name="不明使用者20" initials="不" lastIdx="1" clrIdx="0"/>
  <p:cmAuthor id="168" name="不明使用者21" initials="不" lastIdx="1" clrIdx="0"/>
  <p:cmAuthor id="169" name="不明使用者18" initials="不" lastIdx="0" clrIdx="1"/>
  <p:cmAuthor id="170" name="不明使用者19" initials="不" lastIdx="1" clrIdx="0"/>
  <p:cmAuthor id="171" name="未知用户2" initials="未" lastIdx="1" clrIdx="0"/>
  <p:cmAuthor id="172" name="未知用户93" initials="未" lastIdx="1" clrIdx="0"/>
  <p:cmAuthor id="605" name="yudi lin" initials="y" lastIdx="0" clrIdx="0"/>
  <p:cmAuthor id="173" name="未知用户90" initials="未" lastIdx="5" clrIdx="1"/>
  <p:cmAuthor id="174" name="未知用户91" initials="未" lastIdx="0" clrIdx="1"/>
  <p:cmAuthor id="607" name="liuzga" initials="l" lastIdx="1" clrIdx="3"/>
  <p:cmAuthor id="175" name="未知用户92" initials="未" lastIdx="1" clrIdx="0"/>
  <p:cmAuthor id="608" name="49554261@qq.com" initials="4" lastIdx="2" clrIdx="2"/>
  <p:cmAuthor id="176" name="未知用户74" initials="未" lastIdx="5" clrIdx="1"/>
  <p:cmAuthor id="177" name="未知用户75" initials="未" lastIdx="8" clrIdx="0"/>
  <p:cmAuthor id="178" name="未知用户76" initials="未" lastIdx="1" clrIdx="0"/>
  <p:cmAuthor id="179" name="未知用户77" initials="未" lastIdx="8" clrIdx="0"/>
  <p:cmAuthor id="180" name="未知用户78" initials="未" lastIdx="8" clrIdx="0"/>
  <p:cmAuthor id="181" name="未知用户79" initials="未" lastIdx="1" clrIdx="0"/>
  <p:cmAuthor id="182" name="未知用户80" initials="未" lastIdx="1" clrIdx="0"/>
  <p:cmAuthor id="183" name="未知用户81" initials="未" lastIdx="1" clrIdx="0"/>
  <p:cmAuthor id="184" name="未知的使用者95" initials="未" lastIdx="1" clrIdx="0"/>
  <p:cmAuthor id="185" name="未知的使用者92" initials="未" lastIdx="1" clrIdx="0"/>
  <p:cmAuthor id="186" name="未知的使用者93" initials="未" lastIdx="1" clrIdx="1"/>
  <p:cmAuthor id="187" name="未知的使用者94" initials="未" lastIdx="1" clrIdx="2"/>
  <p:cmAuthor id="188" name="Christina" initials="C" lastIdx="0" clrIdx="0"/>
  <p:cmAuthor id="189" name="jet" initials="j" lastIdx="1" clrIdx="0"/>
  <p:cmAuthor id="190" name="未知用户61" initials="未" lastIdx="8" clrIdx="0"/>
  <p:cmAuthor id="191" name="未知用户60" initials="未" lastIdx="1" clrIdx="0"/>
  <p:cmAuthor id="192" name="Unknown User24" initials="U" lastIdx="1" clrIdx="0"/>
  <p:cmAuthor id="193" name="Unknown User25" initials="U" lastIdx="1" clrIdx="0"/>
  <p:cmAuthor id="381437688" name="谢学斌" initials="谢" lastIdx="0" clrIdx="0"/>
  <p:cmAuthor id="194" name="Unknown User26" initials="U" lastIdx="1" clrIdx="1"/>
  <p:cmAuthor id="195" name="Unknown User27" initials="U" lastIdx="1" clrIdx="0"/>
  <p:cmAuthor id="196" name="Unknown User28" initials="U" lastIdx="3" clrIdx="1"/>
  <p:cmAuthor id="197" name="Unknown User11" initials="U" lastIdx="0" clrIdx="1"/>
  <p:cmAuthor id="198" name="Unknown User22" initials="U" lastIdx="1" clrIdx="0"/>
  <p:cmAuthor id="199" name="Unknown User23" initials="U" lastIdx="1" clrIdx="0"/>
  <p:cmAuthor id="200" name="未知的使用者112" initials="未" lastIdx="1" clrIdx="1"/>
  <p:cmAuthor id="191251538" name="mengyan cui" initials="mc" lastIdx="1" clrIdx="101"/>
  <p:cmAuthor id="201" name="未知的使用者107" initials="未" lastIdx="1" clrIdx="0"/>
  <p:cmAuthor id="202" name="未知的使用者108" initials="未" lastIdx="1" clrIdx="1"/>
  <p:cmAuthor id="203" name="未知的使用者98" initials="未" lastIdx="1" clrIdx="2"/>
  <p:cmAuthor id="204" name="未知的使用者145" initials="未" lastIdx="1" clrIdx="0"/>
  <p:cmAuthor id="205" name="未知的使用者146" initials="未" lastIdx="1" clrIdx="0"/>
  <p:cmAuthor id="206" name="未知的使用者147" initials="未" lastIdx="1" clrIdx="1"/>
  <p:cmAuthor id="207" name="未知的使用者144" initials="未" lastIdx="1" clrIdx="2"/>
  <p:cmAuthor id="208" name="未知的使用者133" initials="未" lastIdx="1" clrIdx="0"/>
  <p:cmAuthor id="210492767" name="周 子龙" initials="周" lastIdx="16" clrIdx="15"/>
  <p:cmAuthor id="209" name="未知的使用者134" initials="未" lastIdx="1" clrIdx="0"/>
  <p:cmAuthor id="210492768" name="赵 路" initials="赵" lastIdx="3" clrIdx="16"/>
  <p:cmAuthor id="210" name="未知的使用者135" initials="未" lastIdx="2" clrIdx="0"/>
  <p:cmAuthor id="210492769" name="健华 李" initials="健华" lastIdx="1" clrIdx="17"/>
  <p:cmAuthor id="211" name="未知的使用者136" initials="未" lastIdx="1" clrIdx="0"/>
  <p:cmAuthor id="210492770" name="Lei Xiaochuan-QQ884025" initials="LXQ" lastIdx="6" clrIdx="18"/>
  <p:cmAuthor id="212" name="未知的使用者137" initials="未" lastIdx="5" clrIdx="0"/>
  <p:cmAuthor id="213" name="未知的使用者138" initials="未" lastIdx="10" clrIdx="0"/>
  <p:cmAuthor id="214" name="未知的使用者139" initials="未" lastIdx="1" clrIdx="0"/>
  <p:cmAuthor id="215" name="未知的使用者140" initials="未" lastIdx="1" clrIdx="1"/>
  <p:cmAuthor id="216" name="未知的使用者197" initials="未" lastIdx="8" clrIdx="0"/>
  <p:cmAuthor id="217" name="未知的使用者162" initials="未" lastIdx="8" clrIdx="0"/>
  <p:cmAuthor id="218" name="未知的使用者163" initials="未" lastIdx="1" clrIdx="0"/>
  <p:cmAuthor id="219" name="未知的使用者170" initials="未" lastIdx="0" clrIdx="1"/>
  <p:cmAuthor id="220" name="未知的使用者165" initials="未" lastIdx="1" clrIdx="0"/>
  <p:cmAuthor id="221" name="未知的使用者158" initials="未" lastIdx="1" clrIdx="0"/>
  <p:cmAuthor id="222" name="未知的使用者148" initials="未" lastIdx="5" clrIdx="0"/>
  <p:cmAuthor id="223" name="未知的使用者149" initials="未" lastIdx="10" clrIdx="0"/>
  <p:cmAuthor id="224" name="未知的使用者150" initials="未" lastIdx="1" clrIdx="0"/>
  <p:cmAuthor id="225" name="未知的使用者166" initials="未" lastIdx="8" clrIdx="0"/>
  <p:cmAuthor id="226" name="未知的使用者167" initials="未" lastIdx="0" clrIdx="1"/>
  <p:cmAuthor id="227" name="未知的使用者159" initials="未" lastIdx="1" clrIdx="1"/>
  <p:cmAuthor id="228" name="未知的使用者160" initials="未" lastIdx="1" clrIdx="0"/>
  <p:cmAuthor id="475196944" name="姚琳" initials="姚" lastIdx="1133934" clrIdx="0"/>
  <p:cmAuthor id="229" name="未知的使用者168" initials="未" lastIdx="1" clrIdx="0"/>
  <p:cmAuthor id="475196945" name="Zengyuan Zheng" initials="ZZ" lastIdx="1" clrIdx="1"/>
  <p:cmAuthor id="230" name="未知的使用者169" initials="未" lastIdx="1" clrIdx="0"/>
  <p:cmAuthor id="475196946" name="su.wei10@byd.com" initials="s" lastIdx="1" clrIdx="298"/>
  <p:cmAuthor id="231" name="未知的使用者117" initials="未" lastIdx="1" clrIdx="0"/>
  <p:cmAuthor id="232" name="未知的使用者115" initials="未" lastIdx="1" clrIdx="1"/>
  <p:cmAuthor id="233" name="未知的使用者119" initials="未" lastIdx="1" clrIdx="2"/>
  <p:cmAuthor id="234" name="clinchen" initials="c" lastIdx="0" clrIdx="1"/>
  <p:cmAuthor id="235" name="未知的使用者105" initials="" lastIdx="1" clrIdx="0"/>
  <p:cmAuthor id="236" name="未知用户7" initials="未" lastIdx="1" clrIdx="0"/>
  <p:cmAuthor id="237" name="未知的使用者198" initials="未" lastIdx="1" clrIdx="0"/>
  <p:cmAuthor id="238" name="未知的使用者205" initials="未" lastIdx="0" clrIdx="1"/>
  <p:cmAuthor id="239" name="未知的使用者200" initials="未" lastIdx="1" clrIdx="0"/>
  <p:cmAuthor id="240" name="未知的使用者181" initials="未" lastIdx="1" clrIdx="0"/>
  <p:cmAuthor id="241" name="未知的使用者194" initials="未" lastIdx="1" clrIdx="0"/>
  <p:cmAuthor id="242" name="未知的使用者182" initials="未" lastIdx="1" clrIdx="0"/>
  <p:cmAuthor id="243" name="未知的使用者183" initials="未" lastIdx="2" clrIdx="0"/>
  <p:cmAuthor id="244" name="未知的使用者184" initials="未" lastIdx="8" clrIdx="0"/>
  <p:cmAuthor id="245" name="未知的使用者185" initials="未" lastIdx="5" clrIdx="0"/>
  <p:cmAuthor id="246" name="未知的使用者186" initials="未" lastIdx="10" clrIdx="0"/>
  <p:cmAuthor id="247" name="未知的使用者187" initials="未" lastIdx="1" clrIdx="0"/>
  <p:cmAuthor id="248" name="未知的使用者201" initials="未" lastIdx="8" clrIdx="0"/>
  <p:cmAuthor id="249" name="未知的使用者202" initials="未" lastIdx="0" clrIdx="1"/>
  <p:cmAuthor id="250" name="未知的使用者171" initials="未" lastIdx="3" clrIdx="1"/>
  <p:cmAuthor id="251" name="未知的使用者195" initials="未" lastIdx="1" clrIdx="1"/>
  <p:cmAuthor id="252" name="未知的使用者173" initials="未" lastIdx="6" clrIdx="0"/>
  <p:cmAuthor id="253" name="未知的使用者196" initials="未" lastIdx="1" clrIdx="0"/>
  <p:cmAuthor id="254" name="未知的使用者175" initials="未" lastIdx="2" clrIdx="0"/>
  <p:cmAuthor id="255" name="未知的使用者203" initials="未" lastIdx="1" clrIdx="0"/>
  <p:cmAuthor id="256" name="未知的使用者204" initials="未" lastIdx="1" clrIdx="0"/>
  <p:cmAuthor id="257" name="未知的使用者41" initials="未" lastIdx="5" clrIdx="1"/>
  <p:cmAuthor id="258" name="未知的使用者42" initials="未" lastIdx="1" clrIdx="1"/>
  <p:cmAuthor id="259" name="Evonlin" initials="E" lastIdx="2" clrIdx="2"/>
  <p:cmAuthor id="260" name="未知的使用者39" initials="未" lastIdx="10" clrIdx="0"/>
  <p:cmAuthor id="261" name="未知的使用者38" initials="未" lastIdx="1" clrIdx="0"/>
  <p:cmAuthor id="262" name="未知用户37" initials="未" lastIdx="8" clrIdx="0"/>
  <p:cmAuthor id="263" name="未知用户38" initials="未" lastIdx="8" clrIdx="0"/>
  <p:cmAuthor id="264" name="未知用户39" initials="未" lastIdx="1" clrIdx="0"/>
  <p:cmAuthor id="265" name="Admin" initials="A" lastIdx="1" clrIdx="2"/>
  <p:cmAuthor id="266" name="未知的使用者64" initials="未" lastIdx="8" clrIdx="0"/>
  <p:cmAuthor id="267" name="未知的使用者65" initials="未" lastIdx="1" clrIdx="0"/>
  <p:cmAuthor id="2000" name="BA-俞阳" initials="authorId_4447802" lastIdx="786238" clrIdx="0"/>
  <p:cmAuthor id="268" name="未知的使用者66" initials="未" lastIdx="1" clrIdx="0"/>
  <p:cmAuthor id="2001" name="Microsoft Office User" initials="MOU" lastIdx="1" clrIdx="4"/>
  <p:cmAuthor id="269" name="未知的使用者57" initials="未" lastIdx="1" clrIdx="0"/>
  <p:cmAuthor id="2002" name="张 步伟" initials="张" lastIdx="1" clrIdx="5"/>
  <p:cmAuthor id="270" name="未知用户152" initials="" lastIdx="8" clrIdx="0"/>
  <p:cmAuthor id="2003" name="王 蒙" initials="王" lastIdx="1" clrIdx="10"/>
  <p:cmAuthor id="271" name="未知用户36" initials="未" lastIdx="1" clrIdx="0"/>
  <p:cmAuthor id="272" name="未知用户154" initials="" lastIdx="1" clrIdx="0"/>
  <p:cmAuthor id="273" name="未知用户155" initials="" lastIdx="1" clrIdx="0"/>
  <p:cmAuthor id="274" name="未知用户41" initials="" lastIdx="8" clrIdx="0"/>
  <p:cmAuthor id="275" name="未知用户44" initials="" lastIdx="1" clrIdx="0"/>
  <p:cmAuthor id="276" name="未知用户45" initials="" lastIdx="1" clrIdx="0"/>
  <p:cmAuthor id="277" name="未知用户156" initials="" lastIdx="10" clrIdx="0"/>
  <p:cmAuthor id="278" name="未知用户64" initials="" lastIdx="1" clrIdx="0"/>
  <p:cmAuthor id="279" name="未知用户34" initials="未" lastIdx="2" clrIdx="0"/>
  <p:cmAuthor id="280" name="huang gerrard" initials="h" lastIdx="1" clrIdx="0"/>
  <p:cmAuthor id="281" name="未知用户69" initials="" lastIdx="2" clrIdx="0"/>
  <p:cmAuthor id="282" name="未知用户70" initials="" lastIdx="1" clrIdx="1"/>
  <p:cmAuthor id="283" name="未知用户71" initials="" lastIdx="1" clrIdx="0"/>
  <p:cmAuthor id="284" name="未知用户72" initials="" lastIdx="1" clrIdx="0"/>
  <p:cmAuthor id="285" name="未知用户73" initials="" lastIdx="2" clrIdx="0"/>
  <p:cmAuthor id="286" name="光启" initials="光" lastIdx="1" clrIdx="0"/>
  <p:cmAuthor id="287" name="15247" initials="1" lastIdx="1" clrIdx="282"/>
  <p:cmAuthor id="288" name="吕鑫明" initials="吕" lastIdx="0" clrIdx="2"/>
  <p:cmAuthor id="289" name="MA15" initials="" lastIdx="1" clrIdx="0"/>
  <p:cmAuthor id="291" name="未知用户96" initials="" lastIdx="1" clrIdx="0"/>
  <p:cmAuthor id="293" name="未知用户97" initials="" lastIdx="2" clrIdx="0"/>
  <p:cmAuthor id="294" name="未知用户40" initials="" lastIdx="5" clrIdx="1"/>
  <p:cmAuthor id="295" name="未知用户43" initials="" lastIdx="1" clrIdx="0"/>
  <p:cmAuthor id="296" name="未知用户100" initials="" lastIdx="1" clrIdx="0"/>
  <p:cmAuthor id="297" name="未知用户101" initials="" lastIdx="1" clrIdx="0"/>
  <p:cmAuthor id="298" name="yuanzheng" initials="y" lastIdx="3" clrIdx="297"/>
  <p:cmAuthor id="299" name="Bella.bai" initials="B" lastIdx="1" clrIdx="298"/>
  <p:cmAuthor id="301" name="wanwen" initials="w" lastIdx="1" clrIdx="0"/>
  <p:cmAuthor id="302" name="孙婉" initials="孙婉" lastIdx="1" clrIdx="131"/>
  <p:cmAuthor id="303" name="未知用户42" initials="" lastIdx="1" clrIdx="0"/>
  <p:cmAuthor id="304" name="梁明珠" initials="梁明珠" lastIdx="0" clrIdx="246"/>
  <p:cmAuthor id="305" name="未知的使用者50" initials="未" lastIdx="1" clrIdx="0"/>
  <p:cmAuthor id="307" name="蔚勇军" initials="蔚" lastIdx="2" clrIdx="0"/>
  <p:cmAuthor id="309" name="王军" initials="王" lastIdx="1" clrIdx="128"/>
  <p:cmAuthor id="312" name="Chun Chung YEH" initials="C" lastIdx="2" clrIdx="0"/>
  <p:cmAuthor id="313" name="user" initials="u" lastIdx="1" clrIdx="75"/>
  <p:cmAuthor id="314" name="Vicky" initials="V" lastIdx="1" clrIdx="1"/>
  <p:cmAuthor id="315" name="刘云轩" initials="刘" lastIdx="1" clrIdx="0"/>
  <p:cmAuthor id="316" name="sharon" initials="s" lastIdx="1" clrIdx="84"/>
  <p:cmAuthor id="317" name="王亚贤" initials="王" lastIdx="1" clrIdx="316"/>
  <p:cmAuthor id="318" name="罗丽均" initials="罗" lastIdx="2" clrIdx="317"/>
  <p:cmAuthor id="320" name="谢海英" initials="谢海英" lastIdx="1" clrIdx="247"/>
  <p:cmAuthor id="321" name="未知用户111" initials="未" lastIdx="1" clrIdx="1"/>
  <p:cmAuthor id="322" name="alpha" initials="a" lastIdx="1" clrIdx="0"/>
  <p:cmAuthor id="47245819" name="群智集" initials="群" lastIdx="0" clrIdx="0"/>
  <p:cmAuthor id="323" name="未知的使用者161" initials="未" lastIdx="1" clrIdx="0"/>
  <p:cmAuthor id="326" name="未知的使用者75" initials="未" lastIdx="1" clrIdx="0"/>
  <p:cmAuthor id="327" name="未知的使用者77" initials="未" lastIdx="1" clrIdx="0"/>
  <p:cmAuthor id="328" name="未知的使用者78" initials="未" lastIdx="5" clrIdx="1"/>
  <p:cmAuthor id="329" name="未知的使用者79" initials="未" lastIdx="0" clrIdx="1"/>
  <p:cmAuthor id="330" name="未知的使用者80" initials="未" lastIdx="0" clrIdx="0"/>
  <p:cmAuthor id="331" name="未知的使用者82" initials="未" lastIdx="1" clrIdx="0"/>
  <p:cmAuthor id="332" name="未知的使用者83" initials="未" lastIdx="1" clrIdx="0"/>
  <p:cmAuthor id="333" name="未知的使用者84" initials="未" lastIdx="1" clrIdx="1"/>
  <p:cmAuthor id="708433798" name="jialuo" initials="j" lastIdx="0" clrIdx="0"/>
  <p:cmAuthor id="334" name="未知的使用者85" initials="未" lastIdx="1" clrIdx="0"/>
  <p:cmAuthor id="708433799" name="Vincent Pung" initials="VP" lastIdx="1" clrIdx="3"/>
  <p:cmAuthor id="335" name="熊文洁" initials="熊" lastIdx="2" clrIdx="334"/>
  <p:cmAuthor id="336" name="未知的使用者90" initials="未" lastIdx="8" clrIdx="0"/>
  <p:cmAuthor id="337" name="未知的使用者91" initials="未" lastIdx="1" clrIdx="0"/>
  <p:cmAuthor id="338" name="CHRISYU" initials="C" lastIdx="1" clrIdx="0"/>
  <p:cmAuthor id="339" name="liucunri" initials="l" lastIdx="1" clrIdx="0"/>
  <p:cmAuthor id="341" name="未知用户62" initials="未知用户62" lastIdx="1" clrIdx="0"/>
  <p:cmAuthor id="342" name="未知用户63" initials="未知用户63" lastIdx="1" clrIdx="0"/>
  <p:cmAuthor id="343" name="未知的使用者102" initials="未" lastIdx="5" clrIdx="1"/>
  <p:cmAuthor id="346" name="未知用户112" initials="未知用户112" lastIdx="4" clrIdx="0"/>
  <p:cmAuthor id="350" name="未知用户162" initials="未知用户162" lastIdx="1" clrIdx="1"/>
  <p:cmAuthor id="351" name="未知用户163" initials="未知用户163" lastIdx="1" clrIdx="0"/>
  <p:cmAuthor id="352" name="針對所選的門市進行小範圍實驗，捕捉驅動績效的關鍵影響因子" initials="針" lastIdx="1" clrIdx="0"/>
  <p:cmAuthor id="353" name="James" initials="J" lastIdx="1" clrIdx="0"/>
  <p:cmAuthor id="354" name="未知的使用者114" initials="未" lastIdx="1" clrIdx="0"/>
  <p:cmAuthor id="355" name="未知用户164" initials="未知用户164" lastIdx="1" clrIdx="0"/>
  <p:cmAuthor id="360" name="未知的使用者176" initials="未" lastIdx="1" clrIdx="0"/>
  <p:cmAuthor id="362" name="未知的使用者178" initials="未" lastIdx="1" clrIdx="0"/>
  <p:cmAuthor id="363" name="未知的使用者179" initials="未" lastIdx="1" clrIdx="0"/>
  <p:cmAuthor id="364" name="未知的使用者180" initials="未" lastIdx="2" clrIdx="0"/>
  <p:cmAuthor id="367" name="未知的使用者190" initials="未" lastIdx="1" clrIdx="1"/>
  <p:cmAuthor id="368" name="未知的使用者191" initials="未" lastIdx="1" clrIdx="0"/>
  <p:cmAuthor id="369" name="未知的使用者141" initials="未" lastIdx="8" clrIdx="0"/>
  <p:cmAuthor id="370" name="未知的使用者142" initials="未" lastIdx="1" clrIdx="0"/>
  <p:cmAuthor id="371" name="未知的使用者143" initials="未" lastIdx="1" clrIdx="0"/>
  <p:cmAuthor id="374" name="未知用户165" initials="未知用户165" lastIdx="1" clrIdx="0"/>
  <p:cmAuthor id="376" name="未知用户166" initials="未知用户166" lastIdx="8" clrIdx="0"/>
  <p:cmAuthor id="378" name="未知用户167" initials="未知用户167" lastIdx="1" clrIdx="0"/>
  <p:cmAuthor id="379" name="未知用户168" initials="未知用户168" lastIdx="1" clrIdx="0"/>
  <p:cmAuthor id="380" name="未知用户169" initials="未知用户169" lastIdx="1" clrIdx="1"/>
  <p:cmAuthor id="381" name="未知用户202" initials="未" lastIdx="8" clrIdx="0"/>
  <p:cmAuthor id="382" name="未知的使用者220" initials="未" lastIdx="7" clrIdx="1"/>
  <p:cmAuthor id="384" name="未知用户134" initials="未" lastIdx="10" clrIdx="0"/>
  <p:cmAuthor id="385" name="未知用户135" initials="未" lastIdx="1" clrIdx="0"/>
  <p:cmAuthor id="386" name="未知用户205" initials="未" lastIdx="1" clrIdx="0"/>
  <p:cmAuthor id="387" name="未知的使用者157" initials="未" lastIdx="1" clrIdx="0"/>
  <p:cmAuthor id="389" name="Yoyo Wu" initials="Y" lastIdx="2" clrIdx="0"/>
  <p:cmAuthor id="390" name="zhangbin" initials="z" lastIdx="6" clrIdx="0"/>
  <p:cmAuthor id="391" name="Arno.Du(杜明星)" initials="A" lastIdx="0" clrIdx="0"/>
  <p:cmAuthor id="392" name="未知用户174" initials="未知用户174" lastIdx="1" clrIdx="0"/>
  <p:cmAuthor id="393" name="未知用户175" initials="未知用户175" lastIdx="1" clrIdx="1"/>
  <p:cmAuthor id="396" name="Unknown User112" initials="U" lastIdx="1" clrIdx="0"/>
  <p:cmAuthor id="397" name="Unknown User59" initials="U" lastIdx="1" clrIdx="0"/>
  <p:cmAuthor id="398" name="未知用户176" initials="未知用户176" lastIdx="1" clrIdx="0"/>
  <p:cmAuthor id="399" name="未知的使用者249" initials="未" lastIdx="43" clrIdx="1"/>
  <p:cmAuthor id="400" name="未知的使用者250" initials="未" lastIdx="1" clrIdx="0"/>
  <p:cmAuthor id="401" name="未知的使用者251" initials="未" lastIdx="1" clrIdx="0"/>
  <p:cmAuthor id="402" name="未知的使用者246" initials="未" lastIdx="1" clrIdx="1"/>
  <p:cmAuthor id="403" name="未知的使用者224" initials="未" lastIdx="1" clrIdx="0"/>
  <p:cmAuthor id="404" name="未知的使用者252" initials="未" lastIdx="1" clrIdx="0"/>
  <p:cmAuthor id="405" name="未知的使用者253" initials="未" lastIdx="1" clrIdx="0"/>
  <p:cmAuthor id="406" name="未知的使用者254" initials="未" lastIdx="1" clrIdx="0"/>
  <p:cmAuthor id="407" name="未知的使用者255" initials="未" lastIdx="1" clrIdx="0"/>
  <p:cmAuthor id="408" name="未知的使用者226" initials="未" lastIdx="8" clrIdx="0"/>
  <p:cmAuthor id="410" name="未知用户195" initials="未" lastIdx="1" clrIdx="0"/>
  <p:cmAuthor id="411" name="raymond luan" initials="r" lastIdx="0" clrIdx="0"/>
  <p:cmAuthor id="412" name="未知用户208" initials="未" lastIdx="1" clrIdx="0"/>
  <p:cmAuthor id="413" name="未知用户198" initials="未" lastIdx="1" clrIdx="0"/>
  <p:cmAuthor id="414" name="未知用户209" initials="未" lastIdx="1" clrIdx="0"/>
  <p:cmAuthor id="417" name="WANGZF" initials="W" lastIdx="4" clrIdx="2"/>
  <p:cmAuthor id="418" name="未知用户94" initials="未" lastIdx="0" clrIdx="1"/>
  <p:cmAuthor id="419" name="未知的使用者188" initials="未" lastIdx="1" clrIdx="0"/>
  <p:cmAuthor id="420" name="未知用户118" initials="未" lastIdx="1" clrIdx="0"/>
  <p:cmAuthor id="421" name="未知用户119" initials="未" lastIdx="5" clrIdx="1"/>
  <p:cmAuthor id="422" name="未知用户120" initials="未" lastIdx="8" clrIdx="0"/>
  <p:cmAuthor id="423" name="未知用户121" initials="未" lastIdx="1" clrIdx="0"/>
  <p:cmAuthor id="424" name="未知用户122" initials="未" lastIdx="1" clrIdx="0"/>
  <p:cmAuthor id="425" name="未知用户46" initials="未" lastIdx="1" clrIdx="0"/>
  <p:cmAuthor id="426" name="梅芬 吳" initials="梅" lastIdx="1" clrIdx="85"/>
  <p:cmAuthor id="427" name="Unknown User48" initials="U" lastIdx="8" clrIdx="0"/>
  <p:cmAuthor id="428" name="Unknown User52" initials="U" lastIdx="1" clrIdx="0"/>
  <p:cmAuthor id="429" name="Unknown User50" initials="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000000"/>
    <a:srgbClr val="EAEFF7"/>
    <a:srgbClr val="D2DEEF"/>
    <a:srgbClr val="FDFDFD"/>
    <a:srgbClr val="D9D9D9"/>
    <a:srgbClr val="007094"/>
    <a:srgbClr val="227FC4"/>
    <a:srgbClr val="23B8BC"/>
    <a:srgbClr val="ADC2C3"/>
    <a:srgbClr val="F2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3952"/>
    <p:restoredTop sz="93433"/>
  </p:normalViewPr>
  <p:slideViewPr>
    <p:cSldViewPr snapToGrid="0" showGuides="1">
      <p:cViewPr>
        <p:scale>
          <a:sx n="100" d="100"/>
          <a:sy n="100" d="100"/>
        </p:scale>
        <p:origin x="432" y="192"/>
      </p:cViewPr>
      <p:guideLst>
        <p:guide orient="horz" pos="2160"/>
        <p:guide pos="30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0F9B84EA-7D68-4D60-9CB1-D50884785D1C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8D4E0FC9-F1F8-4FAE-9988-3BA365CFD46F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CEC4F1B3-9379-49CC-BFA5-525E1B7F0423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286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6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4FCBAFD7-27D7-48BB-9415-03851CBCF1D7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9"/>
          <p:cNvPicPr>
            <a:picLocks noChangeAspect="1"/>
          </p:cNvPicPr>
          <p:nvPr userDrawn="1"/>
        </p:nvPicPr>
        <p:blipFill>
          <a:blip r:embed="rId2"/>
          <a:srcRect l="154" t="378" r="214" b="592"/>
          <a:stretch>
            <a:fillRect/>
          </a:stretch>
        </p:blipFill>
        <p:spPr>
          <a:xfrm>
            <a:off x="-28575" y="-17462"/>
            <a:ext cx="12192000" cy="68754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文本框 12"/>
          <p:cNvSpPr txBox="1"/>
          <p:nvPr userDrawn="1"/>
        </p:nvSpPr>
        <p:spPr>
          <a:xfrm>
            <a:off x="9775825" y="2968625"/>
            <a:ext cx="993775" cy="1349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ts val="2500"/>
              </a:lnSpc>
            </a:pPr>
            <a:r>
              <a:rPr lang="zh-CN" altLang="en-US" strike="noStrike" spc="300" noProof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编制：</a:t>
            </a:r>
            <a:endParaRPr lang="en-US" altLang="zh-CN" strike="noStrike" spc="300" noProof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ts val="2500"/>
              </a:lnSpc>
            </a:pPr>
            <a:r>
              <a:rPr lang="zh-CN" altLang="en-US" strike="noStrike" spc="300" noProof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审核：</a:t>
            </a:r>
            <a:endParaRPr lang="en-US" altLang="zh-CN" strike="noStrike" spc="300" noProof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ts val="2500"/>
              </a:lnSpc>
            </a:pPr>
            <a:r>
              <a:rPr lang="zh-CN" altLang="en-US" strike="noStrike" spc="300" noProof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批准：</a:t>
            </a:r>
            <a:endParaRPr lang="en-US" altLang="zh-CN" strike="noStrike" spc="300" noProof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ts val="2500"/>
              </a:lnSpc>
            </a:pPr>
            <a:r>
              <a:rPr lang="zh-CN" altLang="en-US" strike="noStrike" spc="300" noProof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日期：</a:t>
            </a:r>
            <a:endParaRPr lang="zh-CN" altLang="en-US" strike="noStrike" spc="300" noProof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4" name="文本框 25"/>
          <p:cNvSpPr txBox="1"/>
          <p:nvPr userDrawn="1"/>
        </p:nvSpPr>
        <p:spPr>
          <a:xfrm>
            <a:off x="3086100" y="6454775"/>
            <a:ext cx="954088" cy="277813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lvl="0"/>
            <a:r>
              <a:rPr lang="zh-CN" altLang="en-US" sz="12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文件编号：</a:t>
            </a:r>
            <a:endParaRPr lang="zh-CN" altLang="en-US" sz="12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5" name="文本框 26"/>
          <p:cNvSpPr txBox="1"/>
          <p:nvPr userDrawn="1"/>
        </p:nvSpPr>
        <p:spPr>
          <a:xfrm>
            <a:off x="195263" y="6419850"/>
            <a:ext cx="884237" cy="277813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lvl="0"/>
            <a:r>
              <a:rPr lang="en-US" altLang="zh-CN" sz="12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Version</a:t>
            </a:r>
            <a:r>
              <a:rPr lang="zh-CN" altLang="en-US" sz="12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2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6" name="Date Placeholder 3"/>
          <p:cNvSpPr txBox="1"/>
          <p:nvPr userDrawn="1"/>
        </p:nvSpPr>
        <p:spPr>
          <a:xfrm>
            <a:off x="6088063" y="6483350"/>
            <a:ext cx="6075362" cy="2206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algn="r" defTabSz="690880"/>
            <a:r>
              <a:rPr lang="en-US" altLang="zh-CN" sz="12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工艺部</a:t>
            </a:r>
            <a:r>
              <a:rPr lang="en-US" altLang="zh-CN" sz="12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发动机工厂</a:t>
            </a:r>
            <a:r>
              <a:rPr lang="en-US" altLang="zh-CN" sz="12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endParaRPr lang="zh-CN" altLang="en-US" sz="12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7" name="图片 1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939338" y="5029200"/>
            <a:ext cx="2089150" cy="1152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194993" y="1660525"/>
            <a:ext cx="8553719" cy="1492250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4000" b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 smtClean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7285990" y="6490360"/>
            <a:ext cx="1679318" cy="213214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 smtClean="0"/>
              <a:t>科室</a:t>
            </a:r>
            <a:endParaRPr lang="zh-CN" altLang="en-US" strike="noStrike" noProof="1" dirty="0" smtClean="0"/>
          </a:p>
        </p:txBody>
      </p:sp>
      <p:sp>
        <p:nvSpPr>
          <p:cNvPr id="32" name="文本占位符 30"/>
          <p:cNvSpPr>
            <a:spLocks noGrp="1"/>
          </p:cNvSpPr>
          <p:nvPr>
            <p:ph type="body" sz="quarter" idx="15"/>
          </p:nvPr>
        </p:nvSpPr>
        <p:spPr>
          <a:xfrm>
            <a:off x="3768679" y="6475399"/>
            <a:ext cx="1679318" cy="21321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endParaRPr lang="zh-CN" altLang="en-US" strike="noStrike" noProof="1" dirty="0" smtClean="0"/>
          </a:p>
        </p:txBody>
      </p:sp>
      <p:sp>
        <p:nvSpPr>
          <p:cNvPr id="33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847494" y="6452430"/>
            <a:ext cx="1679318" cy="21321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 smtClean="0"/>
              <a:t>版本号</a:t>
            </a:r>
            <a:endParaRPr lang="zh-CN" altLang="en-US" strike="noStrike" noProof="1" dirty="0" smtClean="0"/>
          </a:p>
        </p:txBody>
      </p:sp>
      <p:sp>
        <p:nvSpPr>
          <p:cNvPr id="16" name="文本占位符 30"/>
          <p:cNvSpPr>
            <a:spLocks noGrp="1"/>
          </p:cNvSpPr>
          <p:nvPr>
            <p:ph type="body" sz="quarter" idx="17" hasCustomPrompt="1"/>
          </p:nvPr>
        </p:nvSpPr>
        <p:spPr>
          <a:xfrm>
            <a:off x="10587034" y="3052306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7" name="文本占位符 30"/>
          <p:cNvSpPr>
            <a:spLocks noGrp="1"/>
          </p:cNvSpPr>
          <p:nvPr>
            <p:ph type="body" sz="quarter" idx="18" hasCustomPrompt="1"/>
          </p:nvPr>
        </p:nvSpPr>
        <p:spPr>
          <a:xfrm>
            <a:off x="10587034" y="3357859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8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10587034" y="3660065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9" name="文本占位符 30"/>
          <p:cNvSpPr>
            <a:spLocks noGrp="1"/>
          </p:cNvSpPr>
          <p:nvPr>
            <p:ph type="body" sz="quarter" idx="20" hasCustomPrompt="1"/>
          </p:nvPr>
        </p:nvSpPr>
        <p:spPr>
          <a:xfrm>
            <a:off x="10587035" y="3965618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Date Placeholder 3"/>
          <p:cNvSpPr txBox="1"/>
          <p:nvPr userDrawn="1"/>
        </p:nvSpPr>
        <p:spPr>
          <a:xfrm>
            <a:off x="195263" y="6462713"/>
            <a:ext cx="1104900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defTabSz="690880"/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秘密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endParaRPr lang="zh-CN" altLang="en-US" sz="1200" b="1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435" name="Date Placeholder 3"/>
          <p:cNvSpPr txBox="1"/>
          <p:nvPr userDrawn="1"/>
        </p:nvSpPr>
        <p:spPr>
          <a:xfrm>
            <a:off x="7962900" y="6462713"/>
            <a:ext cx="4030663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algn="r" defTabSz="690880"/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工艺部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发动机工厂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弗迪动力有限公司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fld id="{9A0DB2DC-4C9A-4742-B13C-FB6460FD3503}" type="slidenum">
              <a:rPr lang="en-US" altLang="zh-CN" sz="120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en-US" altLang="zh-CN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436" name="文本框 19"/>
          <p:cNvSpPr txBox="1"/>
          <p:nvPr userDrawn="1"/>
        </p:nvSpPr>
        <p:spPr>
          <a:xfrm>
            <a:off x="2052638" y="6450013"/>
            <a:ext cx="646112" cy="27781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lvl="0"/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题目：</a:t>
            </a:r>
            <a:endParaRPr lang="zh-CN" altLang="en-US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57200" y="763588"/>
            <a:ext cx="5097780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rgbClr val="007094"/>
                </a:gs>
                <a:gs pos="51000">
                  <a:srgbClr val="23B8BC"/>
                </a:gs>
                <a:gs pos="100000">
                  <a:schemeClr val="bg1"/>
                </a:gs>
              </a:gsLst>
              <a:lin ang="0" scaled="1"/>
              <a:tileRect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864600" cy="448409"/>
          </a:xfrm>
          <a:prstGeom prst="rect">
            <a:avLst/>
          </a:prstGeom>
        </p:spPr>
        <p:txBody>
          <a:bodyPr/>
          <a:lstStyle>
            <a:lvl1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 smtClean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12" name="内容占位符 2"/>
          <p:cNvSpPr>
            <a:spLocks noGrp="1"/>
          </p:cNvSpPr>
          <p:nvPr>
            <p:ph idx="10"/>
          </p:nvPr>
        </p:nvSpPr>
        <p:spPr>
          <a:xfrm>
            <a:off x="742950" y="1047750"/>
            <a:ext cx="10610850" cy="51292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 smtClean="0"/>
              <a:t>单击此处编辑母版文本样式</a:t>
            </a:r>
            <a:endParaRPr lang="zh-CN" altLang="en-US" strike="noStrike" noProof="1" dirty="0" smtClean="0"/>
          </a:p>
        </p:txBody>
      </p:sp>
      <p:sp>
        <p:nvSpPr>
          <p:cNvPr id="18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7135495" y="6481920"/>
            <a:ext cx="1679318" cy="213214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 smtClean="0"/>
              <a:t>科室</a:t>
            </a:r>
            <a:endParaRPr lang="zh-CN" altLang="en-US" strike="noStrike" noProof="1" dirty="0" smtClean="0"/>
          </a:p>
        </p:txBody>
      </p:sp>
      <p:sp>
        <p:nvSpPr>
          <p:cNvPr id="19" name="文本占位符 30"/>
          <p:cNvSpPr>
            <a:spLocks noGrp="1"/>
          </p:cNvSpPr>
          <p:nvPr>
            <p:ph type="body" sz="quarter" idx="15"/>
          </p:nvPr>
        </p:nvSpPr>
        <p:spPr>
          <a:xfrm>
            <a:off x="2425454" y="6471481"/>
            <a:ext cx="1679318" cy="21321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endParaRPr lang="zh-CN" altLang="en-US" strike="noStrike" noProof="1" dirty="0" smtClean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Date Placeholder 3"/>
          <p:cNvSpPr txBox="1"/>
          <p:nvPr userDrawn="1"/>
        </p:nvSpPr>
        <p:spPr>
          <a:xfrm>
            <a:off x="195263" y="6462713"/>
            <a:ext cx="1104900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defTabSz="690880"/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秘密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endParaRPr lang="zh-CN" altLang="en-US" sz="1200" b="1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59" name="Date Placeholder 3"/>
          <p:cNvSpPr txBox="1"/>
          <p:nvPr userDrawn="1"/>
        </p:nvSpPr>
        <p:spPr>
          <a:xfrm>
            <a:off x="2247900" y="6462713"/>
            <a:ext cx="3452813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defTabSz="690880"/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BYD476ZQD/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缸体缸盖耦合分析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-V1.0</a:t>
            </a:r>
            <a:endParaRPr lang="zh-CN" altLang="en-US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60" name="Date Placeholder 3"/>
          <p:cNvSpPr txBox="1"/>
          <p:nvPr userDrawn="1"/>
        </p:nvSpPr>
        <p:spPr>
          <a:xfrm>
            <a:off x="5918200" y="6462713"/>
            <a:ext cx="6075363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algn="r" defTabSz="690880"/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CAE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研究室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发动机研究部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发动机工厂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弗迪动力有限公司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︱2020/10/30</a:t>
            </a:r>
            <a:endParaRPr lang="zh-CN" altLang="en-US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461" name="图片 9"/>
          <p:cNvPicPr>
            <a:picLocks noChangeAspect="1"/>
          </p:cNvPicPr>
          <p:nvPr userDrawn="1"/>
        </p:nvPicPr>
        <p:blipFill>
          <a:blip r:embed="rId2"/>
          <a:srcRect l="154" t="378" r="214" b="592"/>
          <a:stretch>
            <a:fillRect/>
          </a:stretch>
        </p:blipFill>
        <p:spPr>
          <a:xfrm>
            <a:off x="0" y="-17462"/>
            <a:ext cx="12192000" cy="68754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 userDrawn="1"/>
        </p:nvSpPr>
        <p:spPr>
          <a:xfrm>
            <a:off x="4856163" y="1752600"/>
            <a:ext cx="2479675" cy="1169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/>
            <a:r>
              <a:rPr lang="zh-CN" altLang="en-US" sz="7000" b="1" strike="noStrike" spc="600" noProof="1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谢 谢</a:t>
            </a:r>
            <a:endParaRPr lang="zh-CN" altLang="en-US" sz="7000" b="1" strike="noStrike" spc="600" noProof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63" name="Date Placeholder 3"/>
          <p:cNvSpPr txBox="1"/>
          <p:nvPr userDrawn="1"/>
        </p:nvSpPr>
        <p:spPr>
          <a:xfrm>
            <a:off x="5402263" y="4364038"/>
            <a:ext cx="6075362" cy="219075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algn="r" defTabSz="690880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工艺部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发动机工厂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弗迪动力有限公司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2990" y="354330"/>
            <a:ext cx="8500745" cy="371475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79805"/>
            <a:ext cx="3406140" cy="351790"/>
          </a:xfrm>
          <a:prstGeom prst="rect">
            <a:avLst/>
          </a:prstGeom>
        </p:spPr>
        <p:txBody>
          <a:bodyPr/>
          <a:lstStyle>
            <a:lvl1pPr>
              <a:buFont typeface="Wingdings" panose="05000000000000000000" charset="0"/>
              <a:buChar char="l"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endParaRPr lang="zh-CN" altLang="en-US" strike="noStrike" noProof="1"/>
          </a:p>
        </p:txBody>
      </p:sp>
      <p:sp>
        <p:nvSpPr>
          <p:cNvPr id="7" name="内容占位符 6"/>
          <p:cNvSpPr>
            <a:spLocks noGrp="1"/>
          </p:cNvSpPr>
          <p:nvPr>
            <p:ph idx="13"/>
          </p:nvPr>
        </p:nvSpPr>
        <p:spPr>
          <a:xfrm>
            <a:off x="1062990" y="1585595"/>
            <a:ext cx="3406140" cy="351790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charset="0"/>
              <a:buNone/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539413" y="6594475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fld id="{2294EA13-D499-49ED-94BD-D57E565B0B50}" type="slidenum">
              <a:rPr lang="zh-CN" altLang="en-US" strike="noStrike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fontAlgn="base"/>
            <a:fld id="{16A7D94F-9CD6-44C4-8713-05483EF29621}" type="datetimeFigureOut">
              <a:rPr lang="zh-CN" altLang="en-US" strike="noStrike" noProof="1" smtClean="0"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fontAlgn="base"/>
            <a:fld id="{868AFCB4-A633-4FD8-B02A-9273EDEEC806}" type="slidenum">
              <a:rPr lang="zh-CN" altLang="en-US" strike="noStrike" noProof="1" smtClean="0"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直接连接符 47"/>
          <p:cNvCxnSpPr/>
          <p:nvPr userDrawn="1"/>
        </p:nvCxnSpPr>
        <p:spPr>
          <a:xfrm>
            <a:off x="5123600" y="4741863"/>
            <a:ext cx="2745386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23B8BC"/>
                </a:gs>
                <a:gs pos="100000">
                  <a:srgbClr val="23B8BC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 userDrawn="1"/>
        </p:nvCxnSpPr>
        <p:spPr>
          <a:xfrm>
            <a:off x="5123600" y="3633788"/>
            <a:ext cx="2745386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23B8BC"/>
                </a:gs>
                <a:gs pos="100000">
                  <a:srgbClr val="23B8BC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 userDrawn="1"/>
        </p:nvCxnSpPr>
        <p:spPr>
          <a:xfrm>
            <a:off x="5123600" y="2501900"/>
            <a:ext cx="2745386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23B8BC"/>
                </a:gs>
                <a:gs pos="100000">
                  <a:srgbClr val="23B8BC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49" name="Date Placeholder 3"/>
          <p:cNvSpPr txBox="1"/>
          <p:nvPr userDrawn="1"/>
        </p:nvSpPr>
        <p:spPr>
          <a:xfrm>
            <a:off x="195263" y="6462713"/>
            <a:ext cx="1104900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defTabSz="690880"/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秘密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endParaRPr lang="zh-CN" altLang="en-US" sz="1200" b="1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0" name="Date Placeholder 3"/>
          <p:cNvSpPr txBox="1"/>
          <p:nvPr userDrawn="1"/>
        </p:nvSpPr>
        <p:spPr>
          <a:xfrm>
            <a:off x="7962900" y="6462713"/>
            <a:ext cx="4030663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algn="r" defTabSz="690880"/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工艺部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发动机工厂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弗迪动力有限公司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fld id="{9A0DB2DC-4C9A-4742-B13C-FB6460FD3503}" type="slidenum">
              <a:rPr lang="en-US" altLang="zh-CN" sz="120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en-US" altLang="zh-CN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1" name="文本框 19"/>
          <p:cNvSpPr txBox="1"/>
          <p:nvPr userDrawn="1"/>
        </p:nvSpPr>
        <p:spPr>
          <a:xfrm>
            <a:off x="2052638" y="6450013"/>
            <a:ext cx="646112" cy="27781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lvl="0"/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题目：</a:t>
            </a:r>
            <a:endParaRPr lang="zh-CN" altLang="en-US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2" name="文本框 15"/>
          <p:cNvSpPr txBox="1"/>
          <p:nvPr userDrawn="1"/>
        </p:nvSpPr>
        <p:spPr>
          <a:xfrm>
            <a:off x="3117850" y="2443163"/>
            <a:ext cx="614363" cy="95408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lvl="0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                               录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21075" y="1426121"/>
            <a:ext cx="0" cy="3093395"/>
          </a:xfrm>
          <a:prstGeom prst="line">
            <a:avLst/>
          </a:prstGeom>
          <a:ln w="22225" cap="rnd" cmpd="sng">
            <a:gradFill flip="none" rotWithShape="1">
              <a:gsLst>
                <a:gs pos="0">
                  <a:schemeClr val="bg1"/>
                </a:gs>
                <a:gs pos="51000">
                  <a:srgbClr val="23B8BC"/>
                </a:gs>
                <a:gs pos="100000">
                  <a:schemeClr val="bg1"/>
                </a:gs>
              </a:gsLst>
              <a:lin ang="5400000" scaled="1"/>
              <a:tileRect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54" name="组合 21"/>
          <p:cNvGrpSpPr/>
          <p:nvPr userDrawn="1"/>
        </p:nvGrpSpPr>
        <p:grpSpPr>
          <a:xfrm>
            <a:off x="4268788" y="2012950"/>
            <a:ext cx="817562" cy="555625"/>
            <a:chOff x="2087404" y="962719"/>
            <a:chExt cx="612388" cy="462999"/>
          </a:xfrm>
        </p:grpSpPr>
        <p:grpSp>
          <p:nvGrpSpPr>
            <p:cNvPr id="6155" name="组合 22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25" name="六边形 24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六边形 25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007094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4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fontAlgn="auto" hangingPunct="0"/>
              <a:r>
                <a:rPr lang="en-US" altLang="zh-CN" sz="1865" b="1" strike="noStrike" noProof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</a:t>
              </a:r>
              <a:endParaRPr lang="en-US" altLang="zh-CN" sz="1865" b="1" strike="noStrike" noProof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159" name="组合 26"/>
          <p:cNvGrpSpPr/>
          <p:nvPr userDrawn="1"/>
        </p:nvGrpSpPr>
        <p:grpSpPr>
          <a:xfrm>
            <a:off x="4267200" y="3144838"/>
            <a:ext cx="815975" cy="555625"/>
            <a:chOff x="2087404" y="962719"/>
            <a:chExt cx="612388" cy="462999"/>
          </a:xfrm>
        </p:grpSpPr>
        <p:grpSp>
          <p:nvGrpSpPr>
            <p:cNvPr id="6160" name="组合 27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30" name="六边形 29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六边形 30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23B8BC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fontAlgn="auto" hangingPunct="0"/>
              <a:r>
                <a:rPr lang="en-US" altLang="zh-CN" sz="1865" b="1" strike="noStrike" noProof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3</a:t>
              </a:r>
              <a:endParaRPr lang="en-US" altLang="zh-CN" sz="1865" b="1" strike="noStrike" noProof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164" name="组合 31"/>
          <p:cNvGrpSpPr/>
          <p:nvPr userDrawn="1"/>
        </p:nvGrpSpPr>
        <p:grpSpPr>
          <a:xfrm>
            <a:off x="4267200" y="4259263"/>
            <a:ext cx="815975" cy="554037"/>
            <a:chOff x="2087404" y="962719"/>
            <a:chExt cx="612388" cy="462999"/>
          </a:xfrm>
        </p:grpSpPr>
        <p:grpSp>
          <p:nvGrpSpPr>
            <p:cNvPr id="6165" name="组合 32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35" name="六边形 34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六边形 35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007094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4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fontAlgn="auto" hangingPunct="0"/>
              <a:r>
                <a:rPr lang="en-US" altLang="zh-CN" sz="1865" b="1" strike="noStrike" noProof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4</a:t>
              </a:r>
              <a:endParaRPr lang="en-US" altLang="zh-CN" sz="1865" b="1" strike="noStrike" noProof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169" name="组合 36"/>
          <p:cNvGrpSpPr/>
          <p:nvPr userDrawn="1"/>
        </p:nvGrpSpPr>
        <p:grpSpPr>
          <a:xfrm>
            <a:off x="4268788" y="909638"/>
            <a:ext cx="815975" cy="555625"/>
            <a:chOff x="2087404" y="962719"/>
            <a:chExt cx="612388" cy="462999"/>
          </a:xfrm>
        </p:grpSpPr>
        <p:grpSp>
          <p:nvGrpSpPr>
            <p:cNvPr id="6170" name="组合 37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</p:grpSpPr>
          <p:sp>
            <p:nvSpPr>
              <p:cNvPr id="40" name="六边形 39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六边形 40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solidFill>
                <a:srgbClr val="23B8BC"/>
              </a:solidFill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9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fontAlgn="auto" hangingPunct="0"/>
              <a:r>
                <a:rPr lang="en-US" altLang="zh-CN" sz="1865" b="1" strike="noStrike" noProof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</a:t>
              </a:r>
              <a:endParaRPr lang="en-US" altLang="zh-CN" sz="1865" b="1" strike="noStrike" noProof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3" name="直接连接符 42"/>
          <p:cNvCxnSpPr/>
          <p:nvPr userDrawn="1"/>
        </p:nvCxnSpPr>
        <p:spPr>
          <a:xfrm>
            <a:off x="5123600" y="1387475"/>
            <a:ext cx="2745386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23B8BC"/>
                </a:gs>
                <a:gs pos="100000">
                  <a:srgbClr val="23B8BC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7195820" y="6486365"/>
            <a:ext cx="1679318" cy="213214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 smtClean="0"/>
              <a:t>科室</a:t>
            </a:r>
            <a:endParaRPr lang="zh-CN" altLang="en-US" strike="noStrike" noProof="1" dirty="0" smtClean="0"/>
          </a:p>
        </p:txBody>
      </p:sp>
      <p:sp>
        <p:nvSpPr>
          <p:cNvPr id="19" name="文本占位符 30"/>
          <p:cNvSpPr>
            <a:spLocks noGrp="1"/>
          </p:cNvSpPr>
          <p:nvPr>
            <p:ph type="body" sz="quarter" idx="15"/>
          </p:nvPr>
        </p:nvSpPr>
        <p:spPr>
          <a:xfrm>
            <a:off x="2425454" y="6471481"/>
            <a:ext cx="1679318" cy="21321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endParaRPr lang="zh-CN" altLang="en-US" strike="noStrike" noProof="1" dirty="0" smtClean="0"/>
          </a:p>
        </p:txBody>
      </p:sp>
      <p:sp>
        <p:nvSpPr>
          <p:cNvPr id="11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12680" y="796046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5pPr marL="1828800" indent="0">
              <a:buNone/>
              <a:defRPr/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 hasCustomPrompt="1"/>
          </p:nvPr>
        </p:nvSpPr>
        <p:spPr>
          <a:xfrm>
            <a:off x="5112680" y="1911858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5pPr marL="1828800" indent="0">
              <a:buNone/>
              <a:defRPr/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7" hasCustomPrompt="1"/>
          </p:nvPr>
        </p:nvSpPr>
        <p:spPr>
          <a:xfrm>
            <a:off x="5123606" y="3031823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5pPr marL="1828800" indent="0">
              <a:buNone/>
              <a:defRPr/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5" name="文本占位符 12"/>
          <p:cNvSpPr>
            <a:spLocks noGrp="1"/>
          </p:cNvSpPr>
          <p:nvPr>
            <p:ph type="body" sz="quarter" idx="18" hasCustomPrompt="1"/>
          </p:nvPr>
        </p:nvSpPr>
        <p:spPr>
          <a:xfrm>
            <a:off x="5123606" y="4147635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5pPr marL="1828800" indent="0">
              <a:buNone/>
              <a:defRPr/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 userDrawn="1"/>
        </p:nvCxnSpPr>
        <p:spPr>
          <a:xfrm>
            <a:off x="457200" y="763588"/>
            <a:ext cx="5097780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rgbClr val="007094"/>
                </a:gs>
                <a:gs pos="51000">
                  <a:srgbClr val="23B8BC"/>
                </a:gs>
                <a:gs pos="100000">
                  <a:schemeClr val="bg1"/>
                </a:gs>
              </a:gsLst>
              <a:lin ang="0" scaled="1"/>
              <a:tileRect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864600" cy="448409"/>
          </a:xfrm>
          <a:prstGeom prst="rect">
            <a:avLst/>
          </a:prstGeom>
        </p:spPr>
        <p:txBody>
          <a:bodyPr/>
          <a:lstStyle>
            <a:lvl1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 smtClean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12" name="内容占位符 2"/>
          <p:cNvSpPr>
            <a:spLocks noGrp="1"/>
          </p:cNvSpPr>
          <p:nvPr>
            <p:ph idx="10"/>
          </p:nvPr>
        </p:nvSpPr>
        <p:spPr>
          <a:xfrm>
            <a:off x="742950" y="1047750"/>
            <a:ext cx="10610850" cy="51292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 smtClean="0"/>
              <a:t>单击此处编辑母版文本样式</a:t>
            </a:r>
            <a:endParaRPr lang="zh-CN" altLang="en-US" strike="noStrike" noProof="1" dirty="0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Date Placeholder 3"/>
          <p:cNvSpPr txBox="1"/>
          <p:nvPr userDrawn="1"/>
        </p:nvSpPr>
        <p:spPr>
          <a:xfrm>
            <a:off x="195263" y="6462713"/>
            <a:ext cx="1104900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defTabSz="690880"/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秘密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endParaRPr lang="zh-CN" altLang="en-US" sz="1200" b="1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5" name="Date Placeholder 3"/>
          <p:cNvSpPr txBox="1"/>
          <p:nvPr userDrawn="1"/>
        </p:nvSpPr>
        <p:spPr>
          <a:xfrm>
            <a:off x="2247900" y="6462713"/>
            <a:ext cx="3452813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defTabSz="690880"/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BYD476ZQD/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缸体缸盖耦合分析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-V1.0</a:t>
            </a:r>
            <a:endParaRPr lang="zh-CN" altLang="en-US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6" name="Date Placeholder 3"/>
          <p:cNvSpPr txBox="1"/>
          <p:nvPr userDrawn="1"/>
        </p:nvSpPr>
        <p:spPr>
          <a:xfrm>
            <a:off x="5918200" y="6462713"/>
            <a:ext cx="6075363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algn="r" defTabSz="690880"/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CAE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研究室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发动机研究部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发动机工厂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弗迪动力有限公司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︱2020/10/30</a:t>
            </a:r>
            <a:endParaRPr lang="zh-CN" altLang="en-US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197" name="图片 9"/>
          <p:cNvPicPr>
            <a:picLocks noChangeAspect="1"/>
          </p:cNvPicPr>
          <p:nvPr userDrawn="1"/>
        </p:nvPicPr>
        <p:blipFill>
          <a:blip r:embed="rId2"/>
          <a:srcRect l="154" t="378" r="214" b="592"/>
          <a:stretch>
            <a:fillRect/>
          </a:stretch>
        </p:blipFill>
        <p:spPr>
          <a:xfrm>
            <a:off x="0" y="-17462"/>
            <a:ext cx="12192000" cy="68754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 userDrawn="1"/>
        </p:nvSpPr>
        <p:spPr>
          <a:xfrm>
            <a:off x="4856163" y="1752600"/>
            <a:ext cx="2479675" cy="1169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/>
            <a:r>
              <a:rPr lang="zh-CN" altLang="en-US" sz="7000" b="1" strike="noStrike" spc="600" noProof="1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谢 谢</a:t>
            </a:r>
            <a:endParaRPr lang="zh-CN" altLang="en-US" sz="7000" b="1" strike="noStrike" spc="600" noProof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Date Placeholder 3"/>
          <p:cNvSpPr txBox="1"/>
          <p:nvPr userDrawn="1"/>
        </p:nvSpPr>
        <p:spPr>
          <a:xfrm>
            <a:off x="5402263" y="4364038"/>
            <a:ext cx="6075362" cy="219075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algn="r" defTabSz="690880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工艺部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发动机工厂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200" name="图片 2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571038" y="4967288"/>
            <a:ext cx="2481262" cy="13684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2990" y="354330"/>
            <a:ext cx="8500745" cy="371475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79805"/>
            <a:ext cx="3406140" cy="351790"/>
          </a:xfrm>
          <a:prstGeom prst="rect">
            <a:avLst/>
          </a:prstGeom>
        </p:spPr>
        <p:txBody>
          <a:bodyPr/>
          <a:lstStyle>
            <a:lvl1pPr>
              <a:buFont typeface="Wingdings" panose="05000000000000000000" charset="0"/>
              <a:buChar char="l"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endParaRPr lang="zh-CN" altLang="en-US" strike="noStrike" noProof="1"/>
          </a:p>
        </p:txBody>
      </p:sp>
      <p:sp>
        <p:nvSpPr>
          <p:cNvPr id="7" name="内容占位符 6"/>
          <p:cNvSpPr>
            <a:spLocks noGrp="1"/>
          </p:cNvSpPr>
          <p:nvPr>
            <p:ph idx="13"/>
          </p:nvPr>
        </p:nvSpPr>
        <p:spPr>
          <a:xfrm>
            <a:off x="1062990" y="1585595"/>
            <a:ext cx="3406140" cy="351790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charset="0"/>
              <a:buNone/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539413" y="6594475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fld id="{2294EA13-D499-49ED-94BD-D57E565B0B50}" type="slidenum">
              <a:rPr lang="zh-CN" altLang="en-US" strike="noStrike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831850" y="609600"/>
            <a:ext cx="3937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7423150" y="609600"/>
            <a:ext cx="3937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4786944" y="309890"/>
            <a:ext cx="2618112" cy="523220"/>
          </a:xfrm>
        </p:spPr>
        <p:txBody>
          <a:bodyPr wrap="square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132B8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TITLE HERE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132B8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auto"/>
            <a:fld id="{1DD7CBCE-5B83-4B4F-8C88-629D54051E67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auto"/>
            <a:fld id="{0D48A10A-DC33-404A-BCE2-BBE1DECB4B87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fontAlgn="base"/>
            <a:fld id="{16A7D94F-9CD6-44C4-8713-05483EF29621}" type="datetimeFigureOut">
              <a:rPr lang="zh-CN" altLang="en-US" strike="noStrike" noProof="1" smtClean="0"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fontAlgn="base"/>
            <a:fld id="{868AFCB4-A633-4FD8-B02A-9273EDEEC806}" type="slidenum">
              <a:rPr lang="zh-CN" altLang="en-US" strike="noStrike" noProof="1" smtClean="0"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194993" y="1660525"/>
            <a:ext cx="8553719" cy="1492250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4000" b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 smtClean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16" name="文本占位符 30"/>
          <p:cNvSpPr>
            <a:spLocks noGrp="1"/>
          </p:cNvSpPr>
          <p:nvPr>
            <p:ph type="body" sz="quarter" idx="17" hasCustomPrompt="1"/>
          </p:nvPr>
        </p:nvSpPr>
        <p:spPr>
          <a:xfrm>
            <a:off x="10587034" y="3052306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7" name="文本占位符 30"/>
          <p:cNvSpPr>
            <a:spLocks noGrp="1"/>
          </p:cNvSpPr>
          <p:nvPr>
            <p:ph type="body" sz="quarter" idx="18" hasCustomPrompt="1"/>
          </p:nvPr>
        </p:nvSpPr>
        <p:spPr>
          <a:xfrm>
            <a:off x="10587034" y="3357859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8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10587034" y="3660065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9" name="文本占位符 30"/>
          <p:cNvSpPr>
            <a:spLocks noGrp="1"/>
          </p:cNvSpPr>
          <p:nvPr>
            <p:ph type="body" sz="quarter" idx="20" hasCustomPrompt="1"/>
          </p:nvPr>
        </p:nvSpPr>
        <p:spPr>
          <a:xfrm>
            <a:off x="10587035" y="3965618"/>
            <a:ext cx="1209675" cy="293578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直接连接符 46"/>
          <p:cNvCxnSpPr/>
          <p:nvPr userDrawn="1"/>
        </p:nvCxnSpPr>
        <p:spPr>
          <a:xfrm>
            <a:off x="5123601" y="3633788"/>
            <a:ext cx="2745386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23B8BC"/>
                </a:gs>
                <a:gs pos="100000">
                  <a:srgbClr val="23B8BC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 userDrawn="1"/>
        </p:nvCxnSpPr>
        <p:spPr>
          <a:xfrm>
            <a:off x="5123601" y="2501900"/>
            <a:ext cx="2745386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23B8BC"/>
                </a:gs>
                <a:gs pos="100000">
                  <a:srgbClr val="23B8BC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12" name="Date Placeholder 3"/>
          <p:cNvSpPr txBox="1"/>
          <p:nvPr userDrawn="1"/>
        </p:nvSpPr>
        <p:spPr>
          <a:xfrm>
            <a:off x="195263" y="6462713"/>
            <a:ext cx="1104900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defTabSz="690880"/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秘密</a:t>
            </a:r>
            <a:r>
              <a:rPr lang="zh-CN" altLang="en-US" sz="1200" b="1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</a:t>
            </a:r>
            <a:endParaRPr lang="zh-CN" altLang="en-US" sz="1200" b="1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13" name="Date Placeholder 3"/>
          <p:cNvSpPr txBox="1"/>
          <p:nvPr userDrawn="1"/>
        </p:nvSpPr>
        <p:spPr>
          <a:xfrm>
            <a:off x="7962900" y="6462713"/>
            <a:ext cx="4030663" cy="22066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p>
            <a:pPr lvl="0" algn="r" defTabSz="690880"/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工艺部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发动机工厂</a:t>
            </a:r>
            <a:r>
              <a:rPr lang="en-US" altLang="zh-CN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︱</a:t>
            </a:r>
            <a:fld id="{9A0DB2DC-4C9A-4742-B13C-FB6460FD3503}" type="slidenum">
              <a:rPr lang="en-US" altLang="zh-CN" sz="120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en-US" altLang="zh-CN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14" name="文本框 19"/>
          <p:cNvSpPr txBox="1"/>
          <p:nvPr userDrawn="1"/>
        </p:nvSpPr>
        <p:spPr>
          <a:xfrm>
            <a:off x="2052638" y="6450013"/>
            <a:ext cx="646112" cy="27781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lvl="0"/>
            <a:r>
              <a:rPr lang="zh-CN" altLang="en-US" sz="1200" dirty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题目：</a:t>
            </a:r>
            <a:endParaRPr lang="zh-CN" altLang="en-US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15" name="文本框 15"/>
          <p:cNvSpPr txBox="1"/>
          <p:nvPr userDrawn="1"/>
        </p:nvSpPr>
        <p:spPr>
          <a:xfrm>
            <a:off x="3117850" y="2443163"/>
            <a:ext cx="614363" cy="95408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lvl="0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                               录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32188" y="1425575"/>
            <a:ext cx="0" cy="3094038"/>
          </a:xfrm>
          <a:prstGeom prst="line">
            <a:avLst/>
          </a:prstGeom>
          <a:ln w="22225" cap="rnd" cmpd="sng">
            <a:solidFill>
              <a:srgbClr val="FF0000"/>
            </a:soli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7195820" y="6486365"/>
            <a:ext cx="1679318" cy="213214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 smtClean="0"/>
              <a:t>科室</a:t>
            </a:r>
            <a:endParaRPr lang="zh-CN" altLang="en-US" strike="noStrike" noProof="1" dirty="0" smtClean="0"/>
          </a:p>
        </p:txBody>
      </p:sp>
      <p:sp>
        <p:nvSpPr>
          <p:cNvPr id="19" name="文本占位符 30"/>
          <p:cNvSpPr>
            <a:spLocks noGrp="1"/>
          </p:cNvSpPr>
          <p:nvPr>
            <p:ph type="body" sz="quarter" idx="15"/>
          </p:nvPr>
        </p:nvSpPr>
        <p:spPr>
          <a:xfrm>
            <a:off x="2425454" y="6471481"/>
            <a:ext cx="1679318" cy="21321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endParaRPr lang="zh-CN" altLang="en-US" strike="noStrike" noProof="1" dirty="0" smtClean="0"/>
          </a:p>
        </p:txBody>
      </p:sp>
      <p:sp>
        <p:nvSpPr>
          <p:cNvPr id="11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12680" y="796046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5pPr marL="1828800" indent="0">
              <a:buNone/>
              <a:defRPr/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cxnSp>
        <p:nvCxnSpPr>
          <p:cNvPr id="43" name="直接连接符 42"/>
          <p:cNvCxnSpPr/>
          <p:nvPr userDrawn="1"/>
        </p:nvCxnSpPr>
        <p:spPr>
          <a:xfrm>
            <a:off x="5123601" y="1387475"/>
            <a:ext cx="2745386" cy="0"/>
          </a:xfrm>
          <a:prstGeom prst="line">
            <a:avLst/>
          </a:prstGeom>
          <a:ln w="12700" cap="rnd" cmpd="sng">
            <a:gradFill flip="none" rotWithShape="1">
              <a:gsLst>
                <a:gs pos="0">
                  <a:schemeClr val="bg1"/>
                </a:gs>
                <a:gs pos="52000">
                  <a:srgbClr val="23B8BC"/>
                </a:gs>
                <a:gs pos="100000">
                  <a:srgbClr val="23B8BC"/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占位符 12"/>
          <p:cNvSpPr>
            <a:spLocks noGrp="1"/>
          </p:cNvSpPr>
          <p:nvPr>
            <p:ph type="body" sz="quarter" idx="16" hasCustomPrompt="1"/>
          </p:nvPr>
        </p:nvSpPr>
        <p:spPr>
          <a:xfrm>
            <a:off x="5112680" y="1911858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5pPr marL="1828800" indent="0">
              <a:buNone/>
              <a:defRPr/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7" hasCustomPrompt="1"/>
          </p:nvPr>
        </p:nvSpPr>
        <p:spPr>
          <a:xfrm>
            <a:off x="5123606" y="3031823"/>
            <a:ext cx="4368800" cy="749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5pPr marL="1828800" indent="0">
              <a:buNone/>
              <a:defRPr/>
            </a:lvl5pPr>
          </a:lstStyle>
          <a:p>
            <a:pPr lvl="0" fontAlgn="auto"/>
            <a:r>
              <a:rPr lang="en-US" altLang="zh-CN" strike="noStrike" noProof="1" dirty="0" smtClean="0"/>
              <a:t>insert</a:t>
            </a:r>
            <a:endParaRPr lang="zh-CN" altLang="en-US" strike="noStrike" noProof="1" dirty="0" smtClean="0"/>
          </a:p>
        </p:txBody>
      </p:sp>
      <p:grpSp>
        <p:nvGrpSpPr>
          <p:cNvPr id="15369" name="组合 21"/>
          <p:cNvGrpSpPr/>
          <p:nvPr userDrawn="1"/>
        </p:nvGrpSpPr>
        <p:grpSpPr>
          <a:xfrm>
            <a:off x="4268788" y="2012950"/>
            <a:ext cx="817563" cy="555625"/>
            <a:chOff x="2087404" y="962719"/>
            <a:chExt cx="612388" cy="462999"/>
          </a:xfrm>
          <a:solidFill>
            <a:srgbClr val="FF0000"/>
          </a:solidFill>
        </p:grpSpPr>
        <p:grpSp>
          <p:nvGrpSpPr>
            <p:cNvPr id="15370" name="组合 22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  <a:grpFill/>
          </p:grpSpPr>
          <p:sp>
            <p:nvSpPr>
              <p:cNvPr id="25" name="六边形 24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grpFill/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六边形 25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grpFill/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4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grp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fontAlgn="auto" hangingPunct="0"/>
              <a:r>
                <a:rPr lang="en-US" altLang="zh-CN" sz="1865" b="1" strike="noStrike" noProof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</a:t>
              </a:r>
              <a:endParaRPr lang="en-US" altLang="zh-CN" sz="1865" b="1" strike="noStrike" noProof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374" name="组合 26"/>
          <p:cNvGrpSpPr/>
          <p:nvPr userDrawn="1"/>
        </p:nvGrpSpPr>
        <p:grpSpPr>
          <a:xfrm>
            <a:off x="4267200" y="3144838"/>
            <a:ext cx="815975" cy="555625"/>
            <a:chOff x="2087404" y="962719"/>
            <a:chExt cx="612388" cy="462999"/>
          </a:xfrm>
          <a:solidFill>
            <a:srgbClr val="FF0000"/>
          </a:solidFill>
        </p:grpSpPr>
        <p:grpSp>
          <p:nvGrpSpPr>
            <p:cNvPr id="15375" name="组合 27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  <a:grpFill/>
          </p:grpSpPr>
          <p:sp>
            <p:nvSpPr>
              <p:cNvPr id="30" name="六边形 29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grpFill/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六边形 30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grpFill/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grp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fontAlgn="auto" hangingPunct="0"/>
              <a:r>
                <a:rPr lang="en-US" altLang="zh-CN" sz="1865" b="1" strike="noStrike" noProof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3</a:t>
              </a:r>
              <a:endParaRPr lang="en-US" altLang="zh-CN" sz="1865" b="1" strike="noStrike" noProof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379" name="组合 36"/>
          <p:cNvGrpSpPr/>
          <p:nvPr userDrawn="1"/>
        </p:nvGrpSpPr>
        <p:grpSpPr>
          <a:xfrm>
            <a:off x="4268788" y="909638"/>
            <a:ext cx="815975" cy="555625"/>
            <a:chOff x="2087404" y="962719"/>
            <a:chExt cx="612388" cy="462999"/>
          </a:xfrm>
          <a:solidFill>
            <a:srgbClr val="FF0000"/>
          </a:solidFill>
        </p:grpSpPr>
        <p:grpSp>
          <p:nvGrpSpPr>
            <p:cNvPr id="15380" name="组合 37"/>
            <p:cNvGrpSpPr/>
            <p:nvPr/>
          </p:nvGrpSpPr>
          <p:grpSpPr>
            <a:xfrm>
              <a:off x="2087404" y="962719"/>
              <a:ext cx="612388" cy="462999"/>
              <a:chOff x="379981" y="909515"/>
              <a:chExt cx="737437" cy="557542"/>
            </a:xfrm>
            <a:grpFill/>
          </p:grpSpPr>
          <p:sp>
            <p:nvSpPr>
              <p:cNvPr id="40" name="六边形 39"/>
              <p:cNvSpPr/>
              <p:nvPr/>
            </p:nvSpPr>
            <p:spPr>
              <a:xfrm>
                <a:off x="379981" y="909515"/>
                <a:ext cx="647403" cy="557539"/>
              </a:xfrm>
              <a:prstGeom prst="hexagon">
                <a:avLst/>
              </a:prstGeom>
              <a:grpFill/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六边形 40"/>
              <p:cNvSpPr/>
              <p:nvPr/>
            </p:nvSpPr>
            <p:spPr>
              <a:xfrm>
                <a:off x="470015" y="909517"/>
                <a:ext cx="647403" cy="557540"/>
              </a:xfrm>
              <a:prstGeom prst="hexagon">
                <a:avLst/>
              </a:prstGeom>
              <a:grpFill/>
              <a:ln w="28575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defRPr/>
                </a:pPr>
                <a:endParaRPr lang="zh-CN" altLang="en-US" sz="1865" strike="noStrike" kern="0" noProof="1" dirty="0">
                  <a:solidFill>
                    <a:prstClr val="white"/>
                  </a:solidFill>
                  <a:latin typeface="Calibri" panose="020F05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9" name="Text Box 259"/>
            <p:cNvSpPr txBox="1">
              <a:spLocks noChangeArrowheads="1"/>
            </p:cNvSpPr>
            <p:nvPr/>
          </p:nvSpPr>
          <p:spPr bwMode="gray">
            <a:xfrm>
              <a:off x="2295429" y="1022067"/>
              <a:ext cx="249107" cy="316381"/>
            </a:xfrm>
            <a:prstGeom prst="rect">
              <a:avLst/>
            </a:prstGeom>
            <a:grp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fontAlgn="auto" hangingPunct="0"/>
              <a:r>
                <a:rPr lang="en-US" altLang="zh-CN" sz="1865" b="1" strike="noStrike" noProof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</a:t>
              </a:r>
              <a:endParaRPr lang="en-US" altLang="zh-CN" sz="1865" b="1" strike="noStrike" noProof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1" Type="http://schemas.openxmlformats.org/officeDocument/2006/relationships/slideLayout" Target="../slideLayouts/slideLayout3.xml"/><Relationship Id="rId10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5.png"/><Relationship Id="rId8" Type="http://schemas.openxmlformats.org/officeDocument/2006/relationships/image" Target="../media/image24.png"/><Relationship Id="rId7" Type="http://schemas.openxmlformats.org/officeDocument/2006/relationships/image" Target="../media/image23.png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1" Type="http://schemas.openxmlformats.org/officeDocument/2006/relationships/slideLayout" Target="../slideLayouts/slideLayout3.xml"/><Relationship Id="rId10" Type="http://schemas.openxmlformats.org/officeDocument/2006/relationships/image" Target="../media/image26.png"/><Relationship Id="rId1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image" Target="../media/image34.png"/><Relationship Id="rId7" Type="http://schemas.openxmlformats.org/officeDocument/2006/relationships/image" Target="../media/image33.png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38.jpeg"/><Relationship Id="rId4" Type="http://schemas.openxmlformats.org/officeDocument/2006/relationships/tags" Target="../tags/tag3.xml"/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9697" name="图片 2" descr="C:\Users\wang.lintan\Desktop\辅助图形-04.png辅助图形-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938" y="136525"/>
            <a:ext cx="11923712" cy="67214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690563" y="882650"/>
            <a:ext cx="5212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sz="3600" noProof="1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人形机器人装配工艺评估</a:t>
            </a:r>
            <a:endParaRPr lang="zh-CN" sz="3600" noProof="1">
              <a:solidFill>
                <a:srgbClr val="3B383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9677400" y="2524125"/>
            <a:ext cx="982980" cy="13735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ts val="2500"/>
              </a:lnSpc>
            </a:pPr>
            <a:r>
              <a:rPr lang="zh-CN" altLang="en-US" spc="300" noProof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编制：</a:t>
            </a:r>
            <a:endParaRPr lang="en-US" altLang="zh-CN" spc="300" noProof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ts val="2500"/>
              </a:lnSpc>
            </a:pPr>
            <a:r>
              <a:rPr lang="zh-CN" altLang="en-US" spc="300" noProof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审核：</a:t>
            </a:r>
            <a:endParaRPr lang="en-US" altLang="zh-CN" spc="300" noProof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ts val="2500"/>
              </a:lnSpc>
            </a:pPr>
            <a:r>
              <a:rPr lang="zh-CN" altLang="en-US" spc="300" noProof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批准：</a:t>
            </a:r>
            <a:endParaRPr lang="en-US" altLang="zh-CN" spc="300" noProof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ts val="2500"/>
              </a:lnSpc>
            </a:pPr>
            <a:r>
              <a:rPr lang="zh-CN" altLang="en-US" spc="300" noProof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日期：</a:t>
            </a:r>
            <a:endParaRPr lang="zh-CN" altLang="en-US" spc="300" noProof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/>
        </p:nvSpPr>
        <p:spPr>
          <a:xfrm>
            <a:off x="8508365" y="1828800"/>
            <a:ext cx="1278890" cy="65214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7141210" y="2218055"/>
            <a:ext cx="1075690" cy="65214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7835900" y="1125855"/>
            <a:ext cx="1430655" cy="70294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6760210" y="871855"/>
            <a:ext cx="1075690" cy="65214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上体核心零部件</a:t>
            </a:r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t="8011"/>
          <a:stretch>
            <a:fillRect/>
          </a:stretch>
        </p:blipFill>
        <p:spPr>
          <a:xfrm>
            <a:off x="681355" y="880745"/>
            <a:ext cx="10330815" cy="5451475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10452100" y="1017905"/>
            <a:ext cx="990600" cy="651510"/>
            <a:chOff x="16460" y="1387"/>
            <a:chExt cx="1560" cy="1026"/>
          </a:xfrm>
        </p:grpSpPr>
        <p:sp>
          <p:nvSpPr>
            <p:cNvPr id="8" name="圆角矩形 7"/>
            <p:cNvSpPr/>
            <p:nvPr/>
          </p:nvSpPr>
          <p:spPr>
            <a:xfrm>
              <a:off x="16460" y="1387"/>
              <a:ext cx="1560" cy="102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773" y="1495"/>
              <a:ext cx="1115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/>
                <a:t>电子</a:t>
              </a:r>
              <a:endParaRPr lang="zh-CN" altLang="en-US" sz="1600"/>
            </a:p>
            <a:p>
              <a:r>
                <a:rPr lang="zh-CN" altLang="en-US" sz="1600"/>
                <a:t>皮肤</a:t>
              </a:r>
              <a:endParaRPr lang="zh-CN" altLang="en-US" sz="1600"/>
            </a:p>
          </p:txBody>
        </p:sp>
      </p:grpSp>
      <p:cxnSp>
        <p:nvCxnSpPr>
          <p:cNvPr id="10" name="肘形连接符 9"/>
          <p:cNvCxnSpPr>
            <a:endCxn id="8" idx="3"/>
          </p:cNvCxnSpPr>
          <p:nvPr/>
        </p:nvCxnSpPr>
        <p:spPr>
          <a:xfrm flipV="1">
            <a:off x="9773285" y="1344295"/>
            <a:ext cx="1669415" cy="794385"/>
          </a:xfrm>
          <a:prstGeom prst="bentConnector3">
            <a:avLst>
              <a:gd name="adj1" fmla="val 11426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10452100" y="263525"/>
            <a:ext cx="991235" cy="652145"/>
            <a:chOff x="16460" y="1387"/>
            <a:chExt cx="1561" cy="1027"/>
          </a:xfrm>
        </p:grpSpPr>
        <p:sp>
          <p:nvSpPr>
            <p:cNvPr id="15" name="圆角矩形 14"/>
            <p:cNvSpPr/>
            <p:nvPr/>
          </p:nvSpPr>
          <p:spPr>
            <a:xfrm>
              <a:off x="16460" y="1387"/>
              <a:ext cx="1560" cy="102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460" y="1495"/>
              <a:ext cx="156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/>
                <a:t>运动控制仿真</a:t>
              </a:r>
              <a:endParaRPr lang="zh-CN" altLang="en-US" sz="160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标题 7"/>
          <p:cNvSpPr>
            <a:spLocks noGrp="1"/>
          </p:cNvSpPr>
          <p:nvPr>
            <p:ph type="title"/>
          </p:nvPr>
        </p:nvSpPr>
        <p:spPr>
          <a:xfrm>
            <a:off x="552450" y="217488"/>
            <a:ext cx="8864600" cy="447675"/>
          </a:xfrm>
          <a:noFill/>
          <a:ln>
            <a:noFill/>
          </a:ln>
        </p:spPr>
        <p:txBody>
          <a:bodyPr anchor="t" anchorCtr="0"/>
          <a:p>
            <a:pPr defTabSz="914400">
              <a:buNone/>
            </a:pP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机器人整体</a:t>
            </a: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结构</a:t>
            </a:r>
            <a:endParaRPr lang="zh-CN" altLang="en-US" b="0">
              <a:solidFill>
                <a:srgbClr val="3B3838"/>
              </a:solidFill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2165" y="2497455"/>
            <a:ext cx="6654800" cy="3582670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638175" y="946150"/>
            <a:ext cx="10472420" cy="664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机器人整机可分为头部总成、左臂总成、右臂总成、躯干总成、胯部总成、左腿总成、右腿总成共七大总成。（参考智元灵犀机器人结构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评估）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35" y="2381250"/>
            <a:ext cx="3318510" cy="39795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标题 7"/>
          <p:cNvSpPr>
            <a:spLocks noGrp="1"/>
          </p:cNvSpPr>
          <p:nvPr>
            <p:ph type="title"/>
          </p:nvPr>
        </p:nvSpPr>
        <p:spPr>
          <a:xfrm>
            <a:off x="552450" y="217488"/>
            <a:ext cx="8864600" cy="447675"/>
          </a:xfrm>
          <a:noFill/>
          <a:ln>
            <a:noFill/>
          </a:ln>
        </p:spPr>
        <p:txBody>
          <a:bodyPr anchor="t" anchorCtr="0"/>
          <a:p>
            <a:pPr defTabSz="914400">
              <a:buNone/>
            </a:pP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装配工艺</a:t>
            </a: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分析</a:t>
            </a:r>
            <a:endParaRPr lang="zh-CN" altLang="en-US" b="0">
              <a:solidFill>
                <a:srgbClr val="3B3838"/>
              </a:solidFill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2450" y="802640"/>
            <a:ext cx="1015809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关键工艺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流程：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6380" y="1275080"/>
            <a:ext cx="807720" cy="1593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645" y="1283970"/>
            <a:ext cx="1635760" cy="16129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4575" y="1275715"/>
            <a:ext cx="638175" cy="16211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735" y="1275080"/>
            <a:ext cx="1097915" cy="16497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右箭头 1"/>
          <p:cNvSpPr/>
          <p:nvPr/>
        </p:nvSpPr>
        <p:spPr>
          <a:xfrm>
            <a:off x="3611880" y="1873250"/>
            <a:ext cx="387985" cy="1447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右箭头 2"/>
          <p:cNvSpPr/>
          <p:nvPr/>
        </p:nvSpPr>
        <p:spPr>
          <a:xfrm>
            <a:off x="8032750" y="1873250"/>
            <a:ext cx="387985" cy="1447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375025" y="3007360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关节组件</a:t>
            </a:r>
            <a:r>
              <a:rPr lang="en-US" altLang="zh-CN"/>
              <a:t>1</a:t>
            </a:r>
            <a:r>
              <a:rPr lang="zh-CN" altLang="en-US"/>
              <a:t>分装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585710" y="3007360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关节组件</a:t>
            </a:r>
            <a:r>
              <a:rPr lang="en-US" altLang="zh-CN"/>
              <a:t>2</a:t>
            </a:r>
            <a:r>
              <a:rPr lang="zh-CN" altLang="en-US"/>
              <a:t>分装</a:t>
            </a:r>
            <a:endParaRPr lang="zh-CN" altLang="en-US"/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4410" y="4058285"/>
            <a:ext cx="1431925" cy="16573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7825" y="4045585"/>
            <a:ext cx="949325" cy="16624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右箭头 11"/>
          <p:cNvSpPr/>
          <p:nvPr/>
        </p:nvSpPr>
        <p:spPr>
          <a:xfrm>
            <a:off x="2478405" y="4783455"/>
            <a:ext cx="387985" cy="1447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626870" y="5790565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手臂左组装</a:t>
            </a:r>
            <a:r>
              <a:rPr lang="en-US" altLang="zh-CN"/>
              <a:t>01</a:t>
            </a:r>
            <a:endParaRPr lang="en-US" altLang="zh-CN"/>
          </a:p>
        </p:txBody>
      </p:sp>
      <p:sp>
        <p:nvSpPr>
          <p:cNvPr id="14" name="矩形 13"/>
          <p:cNvSpPr/>
          <p:nvPr/>
        </p:nvSpPr>
        <p:spPr>
          <a:xfrm>
            <a:off x="2637155" y="1136650"/>
            <a:ext cx="3227070" cy="247078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027545" y="1136650"/>
            <a:ext cx="2658110" cy="247078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797560" y="3916045"/>
            <a:ext cx="3220085" cy="247078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2335" y="4074795"/>
            <a:ext cx="1185545" cy="16630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4410" y="4408170"/>
            <a:ext cx="1256665" cy="9963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" name="矩形 16"/>
          <p:cNvSpPr/>
          <p:nvPr/>
        </p:nvSpPr>
        <p:spPr>
          <a:xfrm>
            <a:off x="4574540" y="3927475"/>
            <a:ext cx="2795270" cy="247078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013960" y="5798185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手臂左组装</a:t>
            </a:r>
            <a:r>
              <a:rPr lang="en-US" altLang="zh-CN"/>
              <a:t>02</a:t>
            </a:r>
            <a:endParaRPr lang="en-US" altLang="zh-CN"/>
          </a:p>
        </p:txBody>
      </p:sp>
      <p:sp>
        <p:nvSpPr>
          <p:cNvPr id="19" name="矩形 18"/>
          <p:cNvSpPr/>
          <p:nvPr/>
        </p:nvSpPr>
        <p:spPr>
          <a:xfrm>
            <a:off x="7926705" y="3927475"/>
            <a:ext cx="3227705" cy="247078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697595" y="5913120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手臂左组装</a:t>
            </a:r>
            <a:r>
              <a:rPr lang="en-US" altLang="zh-CN"/>
              <a:t>03</a:t>
            </a:r>
            <a:endParaRPr lang="en-US" altLang="zh-CN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76565" y="4123055"/>
            <a:ext cx="1351280" cy="169926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76790" y="4123055"/>
            <a:ext cx="890270" cy="17062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右箭头 25"/>
          <p:cNvSpPr/>
          <p:nvPr/>
        </p:nvSpPr>
        <p:spPr>
          <a:xfrm>
            <a:off x="5888355" y="4808855"/>
            <a:ext cx="185420" cy="1193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右箭头 26"/>
          <p:cNvSpPr/>
          <p:nvPr/>
        </p:nvSpPr>
        <p:spPr>
          <a:xfrm>
            <a:off x="9427845" y="4888865"/>
            <a:ext cx="422910" cy="1574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标题 7"/>
          <p:cNvSpPr>
            <a:spLocks noGrp="1"/>
          </p:cNvSpPr>
          <p:nvPr>
            <p:ph type="title"/>
          </p:nvPr>
        </p:nvSpPr>
        <p:spPr>
          <a:xfrm>
            <a:off x="552450" y="217488"/>
            <a:ext cx="8864600" cy="447675"/>
          </a:xfrm>
          <a:noFill/>
          <a:ln>
            <a:noFill/>
          </a:ln>
        </p:spPr>
        <p:txBody>
          <a:bodyPr anchor="t" anchorCtr="0"/>
          <a:p>
            <a:pPr defTabSz="914400">
              <a:buNone/>
            </a:pP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装配工艺</a:t>
            </a: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分析</a:t>
            </a:r>
            <a:endParaRPr lang="zh-CN" altLang="en-US" b="0">
              <a:solidFill>
                <a:srgbClr val="3B3838"/>
              </a:solidFill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2450" y="802640"/>
            <a:ext cx="1015809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关键工艺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流程：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右箭头 1"/>
          <p:cNvSpPr/>
          <p:nvPr/>
        </p:nvSpPr>
        <p:spPr>
          <a:xfrm>
            <a:off x="5821680" y="4686300"/>
            <a:ext cx="387985" cy="1447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右箭头 2"/>
          <p:cNvSpPr/>
          <p:nvPr/>
        </p:nvSpPr>
        <p:spPr>
          <a:xfrm>
            <a:off x="9390380" y="4686300"/>
            <a:ext cx="387985" cy="1447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139690" y="5820410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t>手臂左组装07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943340" y="5820410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t>手臂左组装08</a:t>
            </a:r>
          </a:p>
        </p:txBody>
      </p:sp>
      <p:sp>
        <p:nvSpPr>
          <p:cNvPr id="14" name="矩形 13"/>
          <p:cNvSpPr/>
          <p:nvPr/>
        </p:nvSpPr>
        <p:spPr>
          <a:xfrm>
            <a:off x="4401820" y="3949700"/>
            <a:ext cx="3227070" cy="247078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8385175" y="3949700"/>
            <a:ext cx="2658110" cy="247078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46425" y="1374140"/>
            <a:ext cx="965200" cy="16998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566285" y="1374775"/>
            <a:ext cx="819150" cy="16986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" name="矩形 30"/>
          <p:cNvSpPr/>
          <p:nvPr/>
        </p:nvSpPr>
        <p:spPr>
          <a:xfrm>
            <a:off x="2984500" y="1190625"/>
            <a:ext cx="2658110" cy="246062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5965190" y="1200150"/>
            <a:ext cx="3220085" cy="245046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3544570" y="3216275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手臂左组装</a:t>
            </a:r>
            <a:r>
              <a:rPr lang="en-US" altLang="zh-CN"/>
              <a:t>04</a:t>
            </a:r>
            <a:endParaRPr lang="en-US" altLang="zh-CN"/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445" y="1341755"/>
            <a:ext cx="1443355" cy="17684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右箭头 34"/>
          <p:cNvSpPr/>
          <p:nvPr/>
        </p:nvSpPr>
        <p:spPr>
          <a:xfrm>
            <a:off x="4174490" y="2140585"/>
            <a:ext cx="282575" cy="1193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9585" y="1373505"/>
            <a:ext cx="753110" cy="17602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7" name="右箭头 36"/>
          <p:cNvSpPr/>
          <p:nvPr/>
        </p:nvSpPr>
        <p:spPr>
          <a:xfrm>
            <a:off x="7632700" y="2144395"/>
            <a:ext cx="387985" cy="1447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818630" y="3220085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手臂左组装</a:t>
            </a:r>
            <a:r>
              <a:rPr lang="en-US" altLang="zh-CN"/>
              <a:t>05</a:t>
            </a:r>
            <a:endParaRPr lang="en-US" altLang="zh-CN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790" y="4124960"/>
            <a:ext cx="1185545" cy="17513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" name="矩形 40"/>
          <p:cNvSpPr/>
          <p:nvPr/>
        </p:nvSpPr>
        <p:spPr>
          <a:xfrm>
            <a:off x="850265" y="3949700"/>
            <a:ext cx="2795270" cy="24892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1280" y="4124960"/>
            <a:ext cx="912495" cy="17557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" name="右箭头 42"/>
          <p:cNvSpPr/>
          <p:nvPr/>
        </p:nvSpPr>
        <p:spPr>
          <a:xfrm>
            <a:off x="2181860" y="4876165"/>
            <a:ext cx="387985" cy="1447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1297940" y="5969635"/>
            <a:ext cx="16865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手臂左组装</a:t>
            </a:r>
            <a:r>
              <a:rPr lang="en-US" altLang="zh-CN"/>
              <a:t>06</a:t>
            </a:r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3575" y="4067810"/>
            <a:ext cx="1291590" cy="15043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25235" y="4080510"/>
            <a:ext cx="743585" cy="14916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45195" y="4106545"/>
            <a:ext cx="687705" cy="1549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9965055" y="4067810"/>
            <a:ext cx="564515" cy="15887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标题 7"/>
          <p:cNvSpPr>
            <a:spLocks noGrp="1"/>
          </p:cNvSpPr>
          <p:nvPr>
            <p:ph type="title"/>
          </p:nvPr>
        </p:nvSpPr>
        <p:spPr>
          <a:xfrm>
            <a:off x="552450" y="217488"/>
            <a:ext cx="8864600" cy="447675"/>
          </a:xfrm>
          <a:noFill/>
          <a:ln>
            <a:noFill/>
          </a:ln>
        </p:spPr>
        <p:txBody>
          <a:bodyPr anchor="t" anchorCtr="0"/>
          <a:p>
            <a:pPr defTabSz="914400">
              <a:buNone/>
            </a:pP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装配工艺</a:t>
            </a: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分析</a:t>
            </a:r>
            <a:endParaRPr lang="zh-CN" altLang="en-US" b="0">
              <a:solidFill>
                <a:srgbClr val="3B3838"/>
              </a:solidFill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2450" y="802640"/>
            <a:ext cx="1015809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关键工艺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流程：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465" y="2714625"/>
            <a:ext cx="1256665" cy="32696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文本框 8"/>
          <p:cNvSpPr txBox="1"/>
          <p:nvPr/>
        </p:nvSpPr>
        <p:spPr>
          <a:xfrm>
            <a:off x="291465" y="6181725"/>
            <a:ext cx="1344295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手臂</a:t>
            </a:r>
            <a:r>
              <a:rPr lang="zh-CN" altLang="en-US"/>
              <a:t>右组装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534670" y="1296035"/>
            <a:ext cx="1113409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  <a:buNone/>
            </a:pPr>
            <a:r>
              <a:rPr lang="zh-CN" altLang="en-US"/>
              <a:t>后续手臂右组装、下肢左组装、下肢右组装、下肢组装、腰部组装、头部组装、胸腔组装、总骨架组装、外壳组装，整体装配方式同手臂左组装类似；多个零部件通过螺栓连接拧紧的方式，依次安装分总成再安装到总成</a:t>
            </a:r>
            <a:r>
              <a:rPr lang="zh-CN" altLang="en-US"/>
              <a:t>上。</a:t>
            </a:r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360" y="2701290"/>
            <a:ext cx="943610" cy="3282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文本框 10"/>
          <p:cNvSpPr txBox="1"/>
          <p:nvPr/>
        </p:nvSpPr>
        <p:spPr>
          <a:xfrm>
            <a:off x="1768475" y="6181725"/>
            <a:ext cx="1344295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下肢左组装</a:t>
            </a:r>
            <a:endParaRPr lang="en-US" altLang="zh-CN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24200" y="2635250"/>
            <a:ext cx="953770" cy="33159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文本框 12"/>
          <p:cNvSpPr txBox="1"/>
          <p:nvPr/>
        </p:nvSpPr>
        <p:spPr>
          <a:xfrm>
            <a:off x="3245485" y="6181725"/>
            <a:ext cx="1344295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下肢</a:t>
            </a:r>
            <a:r>
              <a:rPr lang="zh-CN" altLang="en-US">
                <a:sym typeface="+mn-ea"/>
              </a:rPr>
              <a:t>右组装</a:t>
            </a:r>
            <a:endParaRPr lang="en-US" altLang="zh-CN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200" y="2668270"/>
            <a:ext cx="1173480" cy="3282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" name="文本框 16"/>
          <p:cNvSpPr txBox="1"/>
          <p:nvPr/>
        </p:nvSpPr>
        <p:spPr>
          <a:xfrm>
            <a:off x="4648200" y="6181725"/>
            <a:ext cx="113157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下肢</a:t>
            </a:r>
            <a:r>
              <a:rPr lang="zh-CN" altLang="en-US">
                <a:sym typeface="+mn-ea"/>
              </a:rPr>
              <a:t>组装</a:t>
            </a:r>
            <a:endParaRPr lang="en-US" altLang="zh-CN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3910" y="2632710"/>
            <a:ext cx="1029335" cy="33007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" name="文本框 19"/>
          <p:cNvSpPr txBox="1"/>
          <p:nvPr/>
        </p:nvSpPr>
        <p:spPr>
          <a:xfrm>
            <a:off x="5948045" y="6181725"/>
            <a:ext cx="113157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腰部组装</a:t>
            </a:r>
            <a:endParaRPr lang="en-US" altLang="zh-CN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9615" y="2641600"/>
            <a:ext cx="1662430" cy="8070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" name="文本框 21"/>
          <p:cNvSpPr txBox="1"/>
          <p:nvPr/>
        </p:nvSpPr>
        <p:spPr>
          <a:xfrm>
            <a:off x="7345045" y="3686175"/>
            <a:ext cx="113157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头部组装</a:t>
            </a:r>
            <a:endParaRPr lang="en-US" altLang="zh-CN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5185" y="4890135"/>
            <a:ext cx="1431290" cy="9982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" name="文本框 23"/>
          <p:cNvSpPr txBox="1"/>
          <p:nvPr/>
        </p:nvSpPr>
        <p:spPr>
          <a:xfrm>
            <a:off x="7359015" y="6182360"/>
            <a:ext cx="113157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胸腔组装</a:t>
            </a:r>
            <a:endParaRPr lang="en-US" altLang="zh-CN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8415" y="2668270"/>
            <a:ext cx="1496695" cy="322008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46715" y="2686050"/>
            <a:ext cx="1402080" cy="32023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" name="文本框 26"/>
          <p:cNvSpPr txBox="1"/>
          <p:nvPr/>
        </p:nvSpPr>
        <p:spPr>
          <a:xfrm>
            <a:off x="9023985" y="6182360"/>
            <a:ext cx="1381125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总骨架组装</a:t>
            </a:r>
            <a:endParaRPr lang="en-US" altLang="zh-CN"/>
          </a:p>
        </p:txBody>
      </p:sp>
      <p:sp>
        <p:nvSpPr>
          <p:cNvPr id="46" name="文本框 45"/>
          <p:cNvSpPr txBox="1"/>
          <p:nvPr/>
        </p:nvSpPr>
        <p:spPr>
          <a:xfrm>
            <a:off x="10681970" y="6181725"/>
            <a:ext cx="113157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外壳组装</a:t>
            </a:r>
            <a:endParaRPr lang="en-US" altLang="zh-C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标题 7"/>
          <p:cNvSpPr>
            <a:spLocks noGrp="1"/>
          </p:cNvSpPr>
          <p:nvPr>
            <p:ph type="title"/>
          </p:nvPr>
        </p:nvSpPr>
        <p:spPr>
          <a:xfrm>
            <a:off x="552450" y="217488"/>
            <a:ext cx="8864600" cy="447675"/>
          </a:xfrm>
          <a:noFill/>
          <a:ln>
            <a:noFill/>
          </a:ln>
        </p:spPr>
        <p:txBody>
          <a:bodyPr anchor="t" anchorCtr="0"/>
          <a:p>
            <a:pPr defTabSz="914400">
              <a:buNone/>
            </a:pP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装配工艺</a:t>
            </a: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分析</a:t>
            </a:r>
            <a:endParaRPr lang="zh-CN" altLang="en-US" b="0">
              <a:solidFill>
                <a:srgbClr val="3B3838"/>
              </a:solidFill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08940" y="927735"/>
            <a:ext cx="11395075" cy="24276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>
              <a:buClrTx/>
              <a:buSzTx/>
              <a:buFontTx/>
              <a:buNone/>
            </a:pPr>
            <a:r>
              <a:rPr lang="zh-CN" altLang="en-US" b="1"/>
              <a:t>拧紧工艺：</a:t>
            </a:r>
            <a:r>
              <a:rPr lang="zh-CN" altLang="en-US"/>
              <a:t>机器人整体装配使用螺栓连接，针对普通螺栓，采用力矩法拧紧；针对关键螺栓，采用力矩加转角法；产线工具标配电动拧紧工具，进行拧紧力矩的过程记录。发动机产线拧紧工艺及拧紧逻辑可借鉴</a:t>
            </a:r>
            <a:r>
              <a:rPr lang="zh-CN" altLang="en-US"/>
              <a:t>应用。</a:t>
            </a:r>
            <a:endParaRPr lang="zh-CN" altLang="en-US"/>
          </a:p>
          <a:p>
            <a:pPr algn="l">
              <a:buClrTx/>
              <a:buSzTx/>
              <a:buFontTx/>
              <a:buNone/>
            </a:pPr>
            <a:r>
              <a:rPr lang="zh-CN" altLang="en-US" b="1"/>
              <a:t>零部件装配：</a:t>
            </a:r>
            <a:r>
              <a:rPr lang="zh-CN" altLang="en-US"/>
              <a:t>可单体追溯的零部件，进行单体追溯上传</a:t>
            </a:r>
            <a:r>
              <a:rPr lang="en-US" altLang="zh-CN"/>
              <a:t>MES</a:t>
            </a:r>
            <a:r>
              <a:rPr lang="zh-CN" altLang="en-US"/>
              <a:t>系统；无法单体追溯的零部件，进行批次</a:t>
            </a:r>
            <a:r>
              <a:rPr lang="zh-CN" altLang="en-US"/>
              <a:t>追溯。</a:t>
            </a:r>
            <a:endParaRPr lang="zh-CN" altLang="en-US"/>
          </a:p>
          <a:p>
            <a:pPr algn="l">
              <a:buClrTx/>
              <a:buSzTx/>
              <a:buFontTx/>
              <a:buNone/>
            </a:pPr>
            <a:endParaRPr lang="zh-CN" altLang="en-US" b="1"/>
          </a:p>
        </p:txBody>
      </p:sp>
      <p:pic>
        <p:nvPicPr>
          <p:cNvPr id="24607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8940" y="3800475"/>
            <a:ext cx="2459355" cy="22529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54" name="图片 5" descr="IMG_20211130_132409_resized_20211130_0226529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860" y="3845560"/>
            <a:ext cx="2766060" cy="20758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4275" name="图片 1" descr="IMG_20231106_171029"/>
          <p:cNvPicPr>
            <a:picLocks noChangeAspect="1"/>
          </p:cNvPicPr>
          <p:nvPr/>
        </p:nvPicPr>
        <p:blipFill>
          <a:blip r:embed="rId3"/>
          <a:srcRect r="-49"/>
          <a:stretch>
            <a:fillRect/>
          </a:stretch>
        </p:blipFill>
        <p:spPr>
          <a:xfrm>
            <a:off x="8956675" y="3840480"/>
            <a:ext cx="2905760" cy="20097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 descr="IMG_20241106_20494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t="32112" b="14830"/>
          <a:stretch>
            <a:fillRect/>
          </a:stretch>
        </p:blipFill>
        <p:spPr>
          <a:xfrm>
            <a:off x="5926455" y="3841750"/>
            <a:ext cx="2872105" cy="203454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09575" y="6181725"/>
            <a:ext cx="2069465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无线电动拧紧</a:t>
            </a:r>
            <a:r>
              <a:rPr lang="zh-CN" altLang="en-US"/>
              <a:t>工具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868295" y="6181725"/>
            <a:ext cx="276606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有线带</a:t>
            </a:r>
            <a:r>
              <a:rPr lang="zh-CN" altLang="en-US"/>
              <a:t>定位电动拧紧</a:t>
            </a:r>
            <a:r>
              <a:rPr lang="zh-CN" altLang="en-US"/>
              <a:t>工具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926455" y="6181725"/>
            <a:ext cx="2949575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协作机器人带拧紧工具</a:t>
            </a:r>
            <a:r>
              <a:rPr lang="zh-CN" altLang="en-US"/>
              <a:t>拧紧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491345" y="6181725"/>
            <a:ext cx="1835785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大数据收集</a:t>
            </a:r>
            <a:r>
              <a:rPr lang="zh-CN" altLang="en-US"/>
              <a:t>系统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标题 7"/>
          <p:cNvSpPr>
            <a:spLocks noGrp="1"/>
          </p:cNvSpPr>
          <p:nvPr>
            <p:ph type="title"/>
          </p:nvPr>
        </p:nvSpPr>
        <p:spPr>
          <a:xfrm>
            <a:off x="552450" y="217488"/>
            <a:ext cx="8864600" cy="447675"/>
          </a:xfrm>
          <a:noFill/>
          <a:ln>
            <a:noFill/>
          </a:ln>
        </p:spPr>
        <p:txBody>
          <a:bodyPr anchor="t" anchorCtr="0"/>
          <a:p>
            <a:pPr defTabSz="914400">
              <a:buNone/>
            </a:pP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试制试产投资</a:t>
            </a:r>
            <a:r>
              <a:rPr lang="zh-CN" altLang="en-US" b="0">
                <a:solidFill>
                  <a:srgbClr val="3B3838"/>
                </a:solidFill>
                <a:cs typeface="微软雅黑" panose="020B0503020204020204" pitchFamily="34" charset="-122"/>
                <a:sym typeface="+mn-ea"/>
              </a:rPr>
              <a:t>预估</a:t>
            </a:r>
            <a:endParaRPr lang="zh-CN" altLang="en-US" b="0">
              <a:solidFill>
                <a:srgbClr val="3B3838"/>
              </a:solidFill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0560" y="1012825"/>
            <a:ext cx="6533515" cy="12820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>
              <a:buClrTx/>
              <a:buSzTx/>
              <a:buFontTx/>
              <a:buNone/>
            </a:pPr>
            <a:r>
              <a:rPr lang="zh-CN" altLang="en-US" b="1"/>
              <a:t>试制试产：</a:t>
            </a:r>
            <a:r>
              <a:rPr lang="zh-CN" altLang="en-US">
                <a:sym typeface="+mn-ea"/>
              </a:rPr>
              <a:t>采用工作岛形式进行装配，利用单工位分装，工作岛汇总安装组件的形式；整体占地面积预估</a:t>
            </a:r>
            <a:r>
              <a:rPr lang="en-US" altLang="zh-CN" sz="2000" b="1">
                <a:solidFill>
                  <a:srgbClr val="FF0000"/>
                </a:solidFill>
                <a:sym typeface="+mn-ea"/>
              </a:rPr>
              <a:t>500</a:t>
            </a:r>
            <a:r>
              <a:rPr lang="zh-CN" altLang="en-US" sz="2000" b="1">
                <a:solidFill>
                  <a:srgbClr val="FF0000"/>
                </a:solidFill>
                <a:sym typeface="+mn-ea"/>
              </a:rPr>
              <a:t>㎡；</a:t>
            </a:r>
            <a:endParaRPr lang="zh-CN" altLang="en-US" sz="2000" b="1">
              <a:solidFill>
                <a:srgbClr val="FF0000"/>
              </a:solidFill>
              <a:sym typeface="+mn-ea"/>
            </a:endParaRPr>
          </a:p>
          <a:p>
            <a:pPr algn="l">
              <a:buClrTx/>
              <a:buSzTx/>
              <a:buFontTx/>
              <a:buNone/>
            </a:pPr>
            <a:r>
              <a:rPr lang="zh-CN" altLang="en-US" sz="2000" b="1">
                <a:solidFill>
                  <a:schemeClr val="tx1"/>
                </a:solidFill>
                <a:sym typeface="+mn-ea"/>
              </a:rPr>
              <a:t>投资预估：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试装投入及试验测试设备投入预计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16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00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万元。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8515" y="6181725"/>
            <a:ext cx="180848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工作台形式</a:t>
            </a:r>
            <a:r>
              <a:rPr lang="zh-CN" altLang="en-US"/>
              <a:t>参考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013835" y="6181725"/>
            <a:ext cx="1351280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试制</a:t>
            </a:r>
            <a:r>
              <a:rPr lang="zh-CN" altLang="en-US"/>
              <a:t>工作岛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164830" y="1193165"/>
            <a:ext cx="2949575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试制投入工装设备费用</a:t>
            </a:r>
            <a:r>
              <a:rPr lang="zh-CN" altLang="en-US"/>
              <a:t>预估</a:t>
            </a:r>
            <a:endParaRPr lang="zh-CN" altLang="en-US"/>
          </a:p>
        </p:txBody>
      </p:sp>
      <p:pic>
        <p:nvPicPr>
          <p:cNvPr id="68" name="图片 6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6765" y="2482533"/>
            <a:ext cx="1840230" cy="3095625"/>
          </a:xfrm>
          <a:prstGeom prst="rect">
            <a:avLst/>
          </a:prstGeom>
        </p:spPr>
      </p:pic>
      <p:pic>
        <p:nvPicPr>
          <p:cNvPr id="5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560" y="2294890"/>
            <a:ext cx="2704465" cy="3470910"/>
          </a:xfrm>
          <a:prstGeom prst="rect">
            <a:avLst/>
          </a:prstGeom>
        </p:spPr>
      </p:pic>
      <p:graphicFrame>
        <p:nvGraphicFramePr>
          <p:cNvPr id="8" name="表格 7"/>
          <p:cNvGraphicFramePr/>
          <p:nvPr/>
        </p:nvGraphicFramePr>
        <p:xfrm>
          <a:off x="7263130" y="1720215"/>
          <a:ext cx="4450080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5810"/>
                <a:gridCol w="2035810"/>
                <a:gridCol w="164846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序号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名称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预算（</a:t>
                      </a:r>
                      <a:r>
                        <a:rPr lang="zh-CN" altLang="en-US"/>
                        <a:t>万元）</a:t>
                      </a:r>
                      <a:endParaRPr lang="zh-CN" altLang="en-US"/>
                    </a:p>
                  </a:txBody>
                  <a:tcPr/>
                </a:tc>
              </a:tr>
              <a:tr h="3460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电动拧紧</a:t>
                      </a:r>
                      <a:r>
                        <a:rPr lang="zh-CN" altLang="en-US"/>
                        <a:t>工具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150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MES</a:t>
                      </a:r>
                      <a:r>
                        <a:rPr lang="zh-CN" altLang="en-US"/>
                        <a:t>系统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50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工装</a:t>
                      </a:r>
                      <a:r>
                        <a:rPr lang="zh-CN" altLang="en-US"/>
                        <a:t>夹具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100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4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工作岛</a:t>
                      </a:r>
                      <a:r>
                        <a:rPr lang="zh-CN" altLang="en-US"/>
                        <a:t>设备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300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b="1">
                          <a:solidFill>
                            <a:srgbClr val="FF0000"/>
                          </a:solidFill>
                          <a:sym typeface="+mn-ea"/>
                        </a:rPr>
                        <a:t>（汇总）</a:t>
                      </a:r>
                      <a:endParaRPr lang="zh-CN" altLang="en-US" sz="1800" b="1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600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表格 10"/>
          <p:cNvGraphicFramePr/>
          <p:nvPr/>
        </p:nvGraphicFramePr>
        <p:xfrm>
          <a:off x="7263130" y="4615815"/>
          <a:ext cx="4450080" cy="1518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5810"/>
                <a:gridCol w="2035810"/>
                <a:gridCol w="1648460"/>
              </a:tblGrid>
              <a:tr h="39052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序号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名称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预算（</a:t>
                      </a:r>
                      <a:r>
                        <a:rPr lang="zh-CN" altLang="en-US"/>
                        <a:t>万元）</a:t>
                      </a:r>
                      <a:endParaRPr lang="zh-CN" altLang="en-US"/>
                    </a:p>
                  </a:txBody>
                  <a:tcPr/>
                </a:tc>
              </a:tr>
              <a:tr h="3460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测试设备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1000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1">
                          <a:solidFill>
                            <a:srgbClr val="FF0000"/>
                          </a:solidFill>
                        </a:rPr>
                        <a:t>（汇总）</a:t>
                      </a:r>
                      <a:endParaRPr lang="zh-CN" altLang="en-US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1000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文本框 12"/>
          <p:cNvSpPr txBox="1"/>
          <p:nvPr/>
        </p:nvSpPr>
        <p:spPr>
          <a:xfrm>
            <a:off x="8373110" y="4149725"/>
            <a:ext cx="2533015" cy="3683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试验测试设备</a:t>
            </a:r>
            <a:r>
              <a:rPr lang="zh-CN" altLang="en-US"/>
              <a:t>费用预估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41" name="图片 2" descr="C:\Users\wang.lintan\Desktop\辅助图形-04.png辅助图形-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938" y="136525"/>
            <a:ext cx="11923712" cy="67214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690563" y="1452563"/>
            <a:ext cx="3895725" cy="830263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kern="1200" cap="none" spc="0" normalizeH="0" baseline="0" noProof="0" dirty="0" smtClean="0">
                <a:solidFill>
                  <a:srgbClr val="E60013"/>
                </a:solidFill>
                <a:latin typeface="Arial" panose="020B0604020202020204" pitchFamily="34" charset="0"/>
                <a:ea typeface="思源黑体 CN Medium" panose="020B0600000000000000" pitchFamily="34" charset="-122"/>
                <a:cs typeface="Arial" panose="020B0604020202020204" pitchFamily="34" charset="0"/>
              </a:rPr>
              <a:t>THANK YOU!</a:t>
            </a:r>
            <a:endParaRPr kumimoji="0" lang="en-US" altLang="zh-CN" sz="4800" b="0" i="0" kern="1200" cap="none" spc="0" normalizeH="0" baseline="0" noProof="0" dirty="0" smtClean="0">
              <a:solidFill>
                <a:srgbClr val="E60013"/>
              </a:solidFill>
              <a:latin typeface="Arial" panose="020B0604020202020204" pitchFamily="34" charset="0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6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755</Words>
  <Application>WPS 演示</Application>
  <PresentationFormat>宽屏</PresentationFormat>
  <Paragraphs>156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3" baseType="lpstr">
      <vt:lpstr>Arial</vt:lpstr>
      <vt:lpstr>宋体</vt:lpstr>
      <vt:lpstr>Wingdings</vt:lpstr>
      <vt:lpstr>Calibri</vt:lpstr>
      <vt:lpstr>微软雅黑</vt:lpstr>
      <vt:lpstr>Wingdings</vt:lpstr>
      <vt:lpstr>等线</vt:lpstr>
      <vt:lpstr>黑体</vt:lpstr>
      <vt:lpstr>Arial Unicode MS</vt:lpstr>
      <vt:lpstr>思源黑体 CN Medium</vt:lpstr>
      <vt:lpstr>Calibri Light</vt:lpstr>
      <vt:lpstr>Calibri</vt:lpstr>
      <vt:lpstr>Office 主题</vt:lpstr>
      <vt:lpstr>6_Office 主题</vt:lpstr>
      <vt:lpstr>PowerPoint 演示文稿</vt:lpstr>
      <vt:lpstr>上体核心零部件</vt:lpstr>
      <vt:lpstr>上体装配工艺分析</vt:lpstr>
      <vt:lpstr>背景</vt:lpstr>
      <vt:lpstr>上体装配工艺分析</vt:lpstr>
      <vt:lpstr>上体装配工艺分析</vt:lpstr>
      <vt:lpstr>上体装配工艺分析</vt:lpstr>
      <vt:lpstr>装配工艺分析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wu.pan4@byd.com</dc:creator>
  <cp:lastModifiedBy>wang.hao20</cp:lastModifiedBy>
  <cp:revision>795</cp:revision>
  <dcterms:created xsi:type="dcterms:W3CDTF">2020-07-16T03:51:00Z</dcterms:created>
  <dcterms:modified xsi:type="dcterms:W3CDTF">2025-01-20T10:52:53Z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141ED8F70DBC4454AB93D15365018993_13</vt:lpwstr>
  </property>
  <property fmtid="{D5CDD505-2E9C-101B-9397-08002B2CF9AE}" pid="3" name="KSOProductBuildVer">
    <vt:lpwstr>2052-12.8.2.18606</vt:lpwstr>
  </property>
</Properties>
</file>

<file path=docProps/thumbnail.jpeg>
</file>